
<file path=[Content_Types].xml><?xml version="1.0" encoding="utf-8"?>
<Types xmlns="http://schemas.openxmlformats.org/package/2006/content-types">
  <Default Extension="png" ContentType="image/png"/>
  <Default Extension="mp3" ContentType="audio/mpeg"/>
  <Default Extension="jpeg" ContentType="image/jpeg"/>
  <Default Extension="wma" ContentType="audio/x-ms-wma"/>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avi" ContentType="video/x-msvideo"/>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32" r:id="rId5"/>
    <p:sldMasterId id="2147483762" r:id="rId6"/>
    <p:sldMasterId id="2147483774" r:id="rId7"/>
    <p:sldMasterId id="2147483786" r:id="rId8"/>
  </p:sldMasterIdLst>
  <p:notesMasterIdLst>
    <p:notesMasterId r:id="rId65"/>
  </p:notesMasterIdLst>
  <p:handoutMasterIdLst>
    <p:handoutMasterId r:id="rId66"/>
  </p:handoutMasterIdLst>
  <p:sldIdLst>
    <p:sldId id="315" r:id="rId9"/>
    <p:sldId id="336" r:id="rId10"/>
    <p:sldId id="354" r:id="rId11"/>
    <p:sldId id="337" r:id="rId12"/>
    <p:sldId id="338" r:id="rId13"/>
    <p:sldId id="343" r:id="rId14"/>
    <p:sldId id="330" r:id="rId15"/>
    <p:sldId id="348" r:id="rId16"/>
    <p:sldId id="331" r:id="rId17"/>
    <p:sldId id="332" r:id="rId18"/>
    <p:sldId id="333" r:id="rId19"/>
    <p:sldId id="334" r:id="rId20"/>
    <p:sldId id="335" r:id="rId21"/>
    <p:sldId id="346" r:id="rId22"/>
    <p:sldId id="321" r:id="rId23"/>
    <p:sldId id="318" r:id="rId24"/>
    <p:sldId id="325" r:id="rId25"/>
    <p:sldId id="347" r:id="rId26"/>
    <p:sldId id="320" r:id="rId27"/>
    <p:sldId id="355" r:id="rId28"/>
    <p:sldId id="297" r:id="rId29"/>
    <p:sldId id="357" r:id="rId30"/>
    <p:sldId id="358" r:id="rId31"/>
    <p:sldId id="298" r:id="rId32"/>
    <p:sldId id="295" r:id="rId33"/>
    <p:sldId id="349" r:id="rId34"/>
    <p:sldId id="350" r:id="rId35"/>
    <p:sldId id="258" r:id="rId36"/>
    <p:sldId id="351" r:id="rId37"/>
    <p:sldId id="352" r:id="rId38"/>
    <p:sldId id="290" r:id="rId39"/>
    <p:sldId id="293" r:id="rId40"/>
    <p:sldId id="278" r:id="rId41"/>
    <p:sldId id="261" r:id="rId42"/>
    <p:sldId id="285" r:id="rId43"/>
    <p:sldId id="287" r:id="rId44"/>
    <p:sldId id="289" r:id="rId45"/>
    <p:sldId id="282" r:id="rId46"/>
    <p:sldId id="291" r:id="rId47"/>
    <p:sldId id="353" r:id="rId48"/>
    <p:sldId id="326" r:id="rId49"/>
    <p:sldId id="342" r:id="rId50"/>
    <p:sldId id="341"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Lst>
  <p:sldSz cx="9144000" cy="6858000" type="screen4x3"/>
  <p:notesSz cx="7010400" cy="9296400"/>
  <p:custDataLst>
    <p:custData r:id="rId3"/>
  </p:custDataLst>
  <p:defaultTextStyle>
    <a:defPPr>
      <a:defRPr lang="en-US"/>
    </a:defPPr>
    <a:lvl1pPr algn="l" rtl="0" eaLnBrk="0" fontAlgn="base" hangingPunct="0">
      <a:spcBef>
        <a:spcPct val="0"/>
      </a:spcBef>
      <a:spcAft>
        <a:spcPct val="0"/>
      </a:spcAft>
      <a:defRPr sz="3200" b="1" kern="1200">
        <a:solidFill>
          <a:srgbClr val="FFCC00"/>
        </a:solidFill>
        <a:latin typeface="Arial" charset="0"/>
        <a:ea typeface="+mn-ea"/>
        <a:cs typeface="+mn-cs"/>
      </a:defRPr>
    </a:lvl1pPr>
    <a:lvl2pPr marL="457200" algn="l" rtl="0" eaLnBrk="0" fontAlgn="base" hangingPunct="0">
      <a:spcBef>
        <a:spcPct val="0"/>
      </a:spcBef>
      <a:spcAft>
        <a:spcPct val="0"/>
      </a:spcAft>
      <a:defRPr sz="3200" b="1" kern="1200">
        <a:solidFill>
          <a:srgbClr val="FFCC00"/>
        </a:solidFill>
        <a:latin typeface="Arial" charset="0"/>
        <a:ea typeface="+mn-ea"/>
        <a:cs typeface="+mn-cs"/>
      </a:defRPr>
    </a:lvl2pPr>
    <a:lvl3pPr marL="914400" algn="l" rtl="0" eaLnBrk="0" fontAlgn="base" hangingPunct="0">
      <a:spcBef>
        <a:spcPct val="0"/>
      </a:spcBef>
      <a:spcAft>
        <a:spcPct val="0"/>
      </a:spcAft>
      <a:defRPr sz="3200" b="1" kern="1200">
        <a:solidFill>
          <a:srgbClr val="FFCC00"/>
        </a:solidFill>
        <a:latin typeface="Arial" charset="0"/>
        <a:ea typeface="+mn-ea"/>
        <a:cs typeface="+mn-cs"/>
      </a:defRPr>
    </a:lvl3pPr>
    <a:lvl4pPr marL="1371600" algn="l" rtl="0" eaLnBrk="0" fontAlgn="base" hangingPunct="0">
      <a:spcBef>
        <a:spcPct val="0"/>
      </a:spcBef>
      <a:spcAft>
        <a:spcPct val="0"/>
      </a:spcAft>
      <a:defRPr sz="3200" b="1" kern="1200">
        <a:solidFill>
          <a:srgbClr val="FFCC00"/>
        </a:solidFill>
        <a:latin typeface="Arial" charset="0"/>
        <a:ea typeface="+mn-ea"/>
        <a:cs typeface="+mn-cs"/>
      </a:defRPr>
    </a:lvl4pPr>
    <a:lvl5pPr marL="1828800" algn="l" rtl="0" eaLnBrk="0" fontAlgn="base" hangingPunct="0">
      <a:spcBef>
        <a:spcPct val="0"/>
      </a:spcBef>
      <a:spcAft>
        <a:spcPct val="0"/>
      </a:spcAft>
      <a:defRPr sz="3200" b="1" kern="1200">
        <a:solidFill>
          <a:srgbClr val="FFCC00"/>
        </a:solidFill>
        <a:latin typeface="Arial" charset="0"/>
        <a:ea typeface="+mn-ea"/>
        <a:cs typeface="+mn-cs"/>
      </a:defRPr>
    </a:lvl5pPr>
    <a:lvl6pPr marL="2286000" algn="l" defTabSz="914400" rtl="0" eaLnBrk="1" latinLnBrk="0" hangingPunct="1">
      <a:defRPr sz="3200" b="1" kern="1200">
        <a:solidFill>
          <a:srgbClr val="FFCC00"/>
        </a:solidFill>
        <a:latin typeface="Arial" charset="0"/>
        <a:ea typeface="+mn-ea"/>
        <a:cs typeface="+mn-cs"/>
      </a:defRPr>
    </a:lvl6pPr>
    <a:lvl7pPr marL="2743200" algn="l" defTabSz="914400" rtl="0" eaLnBrk="1" latinLnBrk="0" hangingPunct="1">
      <a:defRPr sz="3200" b="1" kern="1200">
        <a:solidFill>
          <a:srgbClr val="FFCC00"/>
        </a:solidFill>
        <a:latin typeface="Arial" charset="0"/>
        <a:ea typeface="+mn-ea"/>
        <a:cs typeface="+mn-cs"/>
      </a:defRPr>
    </a:lvl7pPr>
    <a:lvl8pPr marL="3200400" algn="l" defTabSz="914400" rtl="0" eaLnBrk="1" latinLnBrk="0" hangingPunct="1">
      <a:defRPr sz="3200" b="1" kern="1200">
        <a:solidFill>
          <a:srgbClr val="FFCC00"/>
        </a:solidFill>
        <a:latin typeface="Arial" charset="0"/>
        <a:ea typeface="+mn-ea"/>
        <a:cs typeface="+mn-cs"/>
      </a:defRPr>
    </a:lvl8pPr>
    <a:lvl9pPr marL="3657600" algn="l" defTabSz="914400" rtl="0" eaLnBrk="1" latinLnBrk="0" hangingPunct="1">
      <a:defRPr sz="3200" b="1" kern="1200">
        <a:solidFill>
          <a:srgbClr val="FFCC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85613" autoAdjust="0"/>
  </p:normalViewPr>
  <p:slideViewPr>
    <p:cSldViewPr>
      <p:cViewPr>
        <p:scale>
          <a:sx n="50" d="100"/>
          <a:sy n="50" d="100"/>
        </p:scale>
        <p:origin x="1722"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notesViewPr>
    <p:cSldViewPr>
      <p:cViewPr varScale="1">
        <p:scale>
          <a:sx n="53" d="100"/>
          <a:sy n="53" d="100"/>
        </p:scale>
        <p:origin x="-281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3.jpeg"/><Relationship Id="rId1" Type="http://schemas.openxmlformats.org/officeDocument/2006/relationships/image" Target="../media/image72.jpeg"/></Relationships>
</file>

<file path=ppt/diagrams/_rels/data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10C12C-455E-45CD-B5F5-97522964EAF7}" type="doc">
      <dgm:prSet loTypeId="urn:microsoft.com/office/officeart/2005/8/layout/vList4#1" loCatId="list" qsTypeId="urn:microsoft.com/office/officeart/2005/8/quickstyle/simple1" qsCatId="simple" csTypeId="urn:microsoft.com/office/officeart/2005/8/colors/accent2_1" csCatId="accent2" phldr="1"/>
      <dgm:spPr/>
    </dgm:pt>
    <dgm:pt modelId="{FD1AB90F-A467-4A6D-8B4D-9A04C6BD3899}">
      <dgm:prSet phldrT="[Text]"/>
      <dgm:spPr/>
      <dgm:t>
        <a:bodyPr/>
        <a:lstStyle/>
        <a:p>
          <a:r>
            <a:rPr lang="en-US" dirty="0" smtClean="0"/>
            <a:t>Sand</a:t>
          </a:r>
          <a:endParaRPr lang="en-US" dirty="0"/>
        </a:p>
      </dgm:t>
    </dgm:pt>
    <dgm:pt modelId="{68C4897F-161A-496F-BBEC-765C4AE6D0DA}" type="parTrans" cxnId="{A88DAE1E-E1A6-403E-B750-1BDD7C1D5D3C}">
      <dgm:prSet/>
      <dgm:spPr/>
      <dgm:t>
        <a:bodyPr/>
        <a:lstStyle/>
        <a:p>
          <a:endParaRPr lang="en-US"/>
        </a:p>
      </dgm:t>
    </dgm:pt>
    <dgm:pt modelId="{56D5A60B-00A9-4E73-884A-7746DE58C92F}" type="sibTrans" cxnId="{A88DAE1E-E1A6-403E-B750-1BDD7C1D5D3C}">
      <dgm:prSet/>
      <dgm:spPr/>
      <dgm:t>
        <a:bodyPr/>
        <a:lstStyle/>
        <a:p>
          <a:endParaRPr lang="en-US"/>
        </a:p>
      </dgm:t>
    </dgm:pt>
    <dgm:pt modelId="{AD07443C-9E54-465E-9FEC-92DD33AF4017}">
      <dgm:prSet phldrT="[Text]"/>
      <dgm:spPr/>
      <dgm:t>
        <a:bodyPr/>
        <a:lstStyle/>
        <a:p>
          <a:r>
            <a:rPr lang="en-US" dirty="0" smtClean="0"/>
            <a:t>Mud</a:t>
          </a:r>
          <a:endParaRPr lang="en-US" dirty="0"/>
        </a:p>
      </dgm:t>
    </dgm:pt>
    <dgm:pt modelId="{96DA8E58-8D80-4402-9D82-6EF3A9978A23}" type="parTrans" cxnId="{E4CA0EAE-73A5-4958-8777-618836E22C31}">
      <dgm:prSet/>
      <dgm:spPr/>
      <dgm:t>
        <a:bodyPr/>
        <a:lstStyle/>
        <a:p>
          <a:endParaRPr lang="en-US"/>
        </a:p>
      </dgm:t>
    </dgm:pt>
    <dgm:pt modelId="{3A46E4A1-E69E-4F64-8F59-7417A9BEAFA1}" type="sibTrans" cxnId="{E4CA0EAE-73A5-4958-8777-618836E22C31}">
      <dgm:prSet/>
      <dgm:spPr/>
      <dgm:t>
        <a:bodyPr/>
        <a:lstStyle/>
        <a:p>
          <a:endParaRPr lang="en-US"/>
        </a:p>
      </dgm:t>
    </dgm:pt>
    <dgm:pt modelId="{94156BEC-F60C-46C1-87E3-2AF3FC0F22B5}">
      <dgm:prSet phldrT="[Text]"/>
      <dgm:spPr/>
      <dgm:t>
        <a:bodyPr/>
        <a:lstStyle/>
        <a:p>
          <a:r>
            <a:rPr lang="en-US" dirty="0" smtClean="0"/>
            <a:t>Snow</a:t>
          </a:r>
          <a:endParaRPr lang="en-US" dirty="0"/>
        </a:p>
      </dgm:t>
    </dgm:pt>
    <dgm:pt modelId="{C521C16A-DAF5-4130-9304-FF1AA7D6AA49}" type="parTrans" cxnId="{D7632E03-4255-4807-93B6-1CD29B8CBAA9}">
      <dgm:prSet/>
      <dgm:spPr/>
      <dgm:t>
        <a:bodyPr/>
        <a:lstStyle/>
        <a:p>
          <a:endParaRPr lang="en-US"/>
        </a:p>
      </dgm:t>
    </dgm:pt>
    <dgm:pt modelId="{A1666AC3-FAFF-414A-BA8E-9776AF3C747A}" type="sibTrans" cxnId="{D7632E03-4255-4807-93B6-1CD29B8CBAA9}">
      <dgm:prSet/>
      <dgm:spPr/>
      <dgm:t>
        <a:bodyPr/>
        <a:lstStyle/>
        <a:p>
          <a:endParaRPr lang="en-US"/>
        </a:p>
      </dgm:t>
    </dgm:pt>
    <dgm:pt modelId="{4E3C66EF-0E0E-4C4F-ABC9-4DBC0EFC538F}" type="pres">
      <dgm:prSet presAssocID="{FD10C12C-455E-45CD-B5F5-97522964EAF7}" presName="linear" presStyleCnt="0">
        <dgm:presLayoutVars>
          <dgm:dir/>
          <dgm:resizeHandles val="exact"/>
        </dgm:presLayoutVars>
      </dgm:prSet>
      <dgm:spPr/>
    </dgm:pt>
    <dgm:pt modelId="{0348896B-AD00-4BCB-BEED-CEC363C5F93F}" type="pres">
      <dgm:prSet presAssocID="{FD1AB90F-A467-4A6D-8B4D-9A04C6BD3899}" presName="comp" presStyleCnt="0"/>
      <dgm:spPr/>
    </dgm:pt>
    <dgm:pt modelId="{CEEFE160-2262-4814-945E-90AEA55C0CC6}" type="pres">
      <dgm:prSet presAssocID="{FD1AB90F-A467-4A6D-8B4D-9A04C6BD3899}" presName="box" presStyleLbl="node1" presStyleIdx="0" presStyleCnt="3" custLinFactNeighborX="-18310" custLinFactNeighborY="-2500"/>
      <dgm:spPr/>
      <dgm:t>
        <a:bodyPr/>
        <a:lstStyle/>
        <a:p>
          <a:endParaRPr lang="en-US"/>
        </a:p>
      </dgm:t>
    </dgm:pt>
    <dgm:pt modelId="{5F294170-7196-4A55-8825-949730207C19}" type="pres">
      <dgm:prSet presAssocID="{FD1AB90F-A467-4A6D-8B4D-9A04C6BD3899}"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3FF8B07-5081-4845-AB61-C3B4BBADDF24}" type="pres">
      <dgm:prSet presAssocID="{FD1AB90F-A467-4A6D-8B4D-9A04C6BD3899}" presName="text" presStyleLbl="node1" presStyleIdx="0" presStyleCnt="3">
        <dgm:presLayoutVars>
          <dgm:bulletEnabled val="1"/>
        </dgm:presLayoutVars>
      </dgm:prSet>
      <dgm:spPr/>
      <dgm:t>
        <a:bodyPr/>
        <a:lstStyle/>
        <a:p>
          <a:endParaRPr lang="en-US"/>
        </a:p>
      </dgm:t>
    </dgm:pt>
    <dgm:pt modelId="{80407AD9-1177-4915-A8C3-663A31EB3C38}" type="pres">
      <dgm:prSet presAssocID="{56D5A60B-00A9-4E73-884A-7746DE58C92F}" presName="spacer" presStyleCnt="0"/>
      <dgm:spPr/>
    </dgm:pt>
    <dgm:pt modelId="{718F55EF-172D-4637-A1B6-E044C9E54C6D}" type="pres">
      <dgm:prSet presAssocID="{AD07443C-9E54-465E-9FEC-92DD33AF4017}" presName="comp" presStyleCnt="0"/>
      <dgm:spPr/>
    </dgm:pt>
    <dgm:pt modelId="{0591CFFB-D496-481E-B0B0-E3B63DF3029B}" type="pres">
      <dgm:prSet presAssocID="{AD07443C-9E54-465E-9FEC-92DD33AF4017}" presName="box" presStyleLbl="node1" presStyleIdx="1" presStyleCnt="3"/>
      <dgm:spPr/>
      <dgm:t>
        <a:bodyPr/>
        <a:lstStyle/>
        <a:p>
          <a:endParaRPr lang="en-US"/>
        </a:p>
      </dgm:t>
    </dgm:pt>
    <dgm:pt modelId="{EC7C0CAB-E4A2-458E-87D7-46863A957EBB}" type="pres">
      <dgm:prSet presAssocID="{AD07443C-9E54-465E-9FEC-92DD33AF4017}" presName="img"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3FF4CC76-997A-455F-B741-F18D89807686}" type="pres">
      <dgm:prSet presAssocID="{AD07443C-9E54-465E-9FEC-92DD33AF4017}" presName="text" presStyleLbl="node1" presStyleIdx="1" presStyleCnt="3">
        <dgm:presLayoutVars>
          <dgm:bulletEnabled val="1"/>
        </dgm:presLayoutVars>
      </dgm:prSet>
      <dgm:spPr/>
      <dgm:t>
        <a:bodyPr/>
        <a:lstStyle/>
        <a:p>
          <a:endParaRPr lang="en-US"/>
        </a:p>
      </dgm:t>
    </dgm:pt>
    <dgm:pt modelId="{A6A643C7-2C03-4AD8-93B0-8F0345B44354}" type="pres">
      <dgm:prSet presAssocID="{3A46E4A1-E69E-4F64-8F59-7417A9BEAFA1}" presName="spacer" presStyleCnt="0"/>
      <dgm:spPr/>
    </dgm:pt>
    <dgm:pt modelId="{DED0BAB5-7662-449D-B8CB-3058BA268EAE}" type="pres">
      <dgm:prSet presAssocID="{94156BEC-F60C-46C1-87E3-2AF3FC0F22B5}" presName="comp" presStyleCnt="0"/>
      <dgm:spPr/>
    </dgm:pt>
    <dgm:pt modelId="{FCA198DC-377E-4A7C-930B-E14FAAED72CC}" type="pres">
      <dgm:prSet presAssocID="{94156BEC-F60C-46C1-87E3-2AF3FC0F22B5}" presName="box" presStyleLbl="node1" presStyleIdx="2" presStyleCnt="3"/>
      <dgm:spPr/>
      <dgm:t>
        <a:bodyPr/>
        <a:lstStyle/>
        <a:p>
          <a:endParaRPr lang="en-US"/>
        </a:p>
      </dgm:t>
    </dgm:pt>
    <dgm:pt modelId="{8D2CFE00-2192-490A-AE6B-57909D29EB34}" type="pres">
      <dgm:prSet presAssocID="{94156BEC-F60C-46C1-87E3-2AF3FC0F22B5}" presName="img" presStyleLbl="fgImgPlace1" presStyleIdx="2" presStyleCnt="3"/>
      <dgm:spPr>
        <a:blipFill rotWithShape="0">
          <a:blip xmlns:r="http://schemas.openxmlformats.org/officeDocument/2006/relationships" r:embed="rId3"/>
          <a:stretch>
            <a:fillRect/>
          </a:stretch>
        </a:blipFill>
      </dgm:spPr>
    </dgm:pt>
    <dgm:pt modelId="{8C89969B-37C1-49EA-AAE4-DE95BE2BDCF2}" type="pres">
      <dgm:prSet presAssocID="{94156BEC-F60C-46C1-87E3-2AF3FC0F22B5}" presName="text" presStyleLbl="node1" presStyleIdx="2" presStyleCnt="3">
        <dgm:presLayoutVars>
          <dgm:bulletEnabled val="1"/>
        </dgm:presLayoutVars>
      </dgm:prSet>
      <dgm:spPr/>
      <dgm:t>
        <a:bodyPr/>
        <a:lstStyle/>
        <a:p>
          <a:endParaRPr lang="en-US"/>
        </a:p>
      </dgm:t>
    </dgm:pt>
  </dgm:ptLst>
  <dgm:cxnLst>
    <dgm:cxn modelId="{AF91A6AE-F727-42F5-BBEF-9BAEFF7C4CDB}" type="presOf" srcId="{FD1AB90F-A467-4A6D-8B4D-9A04C6BD3899}" destId="{13FF8B07-5081-4845-AB61-C3B4BBADDF24}" srcOrd="1" destOrd="0" presId="urn:microsoft.com/office/officeart/2005/8/layout/vList4#1"/>
    <dgm:cxn modelId="{86C1F259-0772-4C3E-B666-E53FE05361F8}" type="presOf" srcId="{94156BEC-F60C-46C1-87E3-2AF3FC0F22B5}" destId="{8C89969B-37C1-49EA-AAE4-DE95BE2BDCF2}" srcOrd="1" destOrd="0" presId="urn:microsoft.com/office/officeart/2005/8/layout/vList4#1"/>
    <dgm:cxn modelId="{94F08DC3-80A5-4D3B-97EF-D55455E82139}" type="presOf" srcId="{FD10C12C-455E-45CD-B5F5-97522964EAF7}" destId="{4E3C66EF-0E0E-4C4F-ABC9-4DBC0EFC538F}" srcOrd="0" destOrd="0" presId="urn:microsoft.com/office/officeart/2005/8/layout/vList4#1"/>
    <dgm:cxn modelId="{A88DAE1E-E1A6-403E-B750-1BDD7C1D5D3C}" srcId="{FD10C12C-455E-45CD-B5F5-97522964EAF7}" destId="{FD1AB90F-A467-4A6D-8B4D-9A04C6BD3899}" srcOrd="0" destOrd="0" parTransId="{68C4897F-161A-496F-BBEC-765C4AE6D0DA}" sibTransId="{56D5A60B-00A9-4E73-884A-7746DE58C92F}"/>
    <dgm:cxn modelId="{D7632E03-4255-4807-93B6-1CD29B8CBAA9}" srcId="{FD10C12C-455E-45CD-B5F5-97522964EAF7}" destId="{94156BEC-F60C-46C1-87E3-2AF3FC0F22B5}" srcOrd="2" destOrd="0" parTransId="{C521C16A-DAF5-4130-9304-FF1AA7D6AA49}" sibTransId="{A1666AC3-FAFF-414A-BA8E-9776AF3C747A}"/>
    <dgm:cxn modelId="{124949EA-6A6A-4A60-83C0-906F245E8B97}" type="presOf" srcId="{AD07443C-9E54-465E-9FEC-92DD33AF4017}" destId="{3FF4CC76-997A-455F-B741-F18D89807686}" srcOrd="1" destOrd="0" presId="urn:microsoft.com/office/officeart/2005/8/layout/vList4#1"/>
    <dgm:cxn modelId="{E4CA0EAE-73A5-4958-8777-618836E22C31}" srcId="{FD10C12C-455E-45CD-B5F5-97522964EAF7}" destId="{AD07443C-9E54-465E-9FEC-92DD33AF4017}" srcOrd="1" destOrd="0" parTransId="{96DA8E58-8D80-4402-9D82-6EF3A9978A23}" sibTransId="{3A46E4A1-E69E-4F64-8F59-7417A9BEAFA1}"/>
    <dgm:cxn modelId="{64B46C81-288B-4E43-B4E0-8025F06466CF}" type="presOf" srcId="{FD1AB90F-A467-4A6D-8B4D-9A04C6BD3899}" destId="{CEEFE160-2262-4814-945E-90AEA55C0CC6}" srcOrd="0" destOrd="0" presId="urn:microsoft.com/office/officeart/2005/8/layout/vList4#1"/>
    <dgm:cxn modelId="{0FD2A436-BE5B-47A7-84CA-218AC7C718D1}" type="presOf" srcId="{AD07443C-9E54-465E-9FEC-92DD33AF4017}" destId="{0591CFFB-D496-481E-B0B0-E3B63DF3029B}" srcOrd="0" destOrd="0" presId="urn:microsoft.com/office/officeart/2005/8/layout/vList4#1"/>
    <dgm:cxn modelId="{1FD8F651-1304-44B0-A840-E28F44512EE3}" type="presOf" srcId="{94156BEC-F60C-46C1-87E3-2AF3FC0F22B5}" destId="{FCA198DC-377E-4A7C-930B-E14FAAED72CC}" srcOrd="0" destOrd="0" presId="urn:microsoft.com/office/officeart/2005/8/layout/vList4#1"/>
    <dgm:cxn modelId="{9FCC6C89-E956-4B27-8492-BEEDF9C164DF}" type="presParOf" srcId="{4E3C66EF-0E0E-4C4F-ABC9-4DBC0EFC538F}" destId="{0348896B-AD00-4BCB-BEED-CEC363C5F93F}" srcOrd="0" destOrd="0" presId="urn:microsoft.com/office/officeart/2005/8/layout/vList4#1"/>
    <dgm:cxn modelId="{047B0DFA-7BB0-40D3-884F-C01F786F462F}" type="presParOf" srcId="{0348896B-AD00-4BCB-BEED-CEC363C5F93F}" destId="{CEEFE160-2262-4814-945E-90AEA55C0CC6}" srcOrd="0" destOrd="0" presId="urn:microsoft.com/office/officeart/2005/8/layout/vList4#1"/>
    <dgm:cxn modelId="{F335A267-7E82-48D3-9F4C-173A32C29EF0}" type="presParOf" srcId="{0348896B-AD00-4BCB-BEED-CEC363C5F93F}" destId="{5F294170-7196-4A55-8825-949730207C19}" srcOrd="1" destOrd="0" presId="urn:microsoft.com/office/officeart/2005/8/layout/vList4#1"/>
    <dgm:cxn modelId="{84430CF1-16D7-4682-BAEB-E67CFC34CD69}" type="presParOf" srcId="{0348896B-AD00-4BCB-BEED-CEC363C5F93F}" destId="{13FF8B07-5081-4845-AB61-C3B4BBADDF24}" srcOrd="2" destOrd="0" presId="urn:microsoft.com/office/officeart/2005/8/layout/vList4#1"/>
    <dgm:cxn modelId="{E6C0FE30-CE44-42E8-8A07-7A02069FFD8C}" type="presParOf" srcId="{4E3C66EF-0E0E-4C4F-ABC9-4DBC0EFC538F}" destId="{80407AD9-1177-4915-A8C3-663A31EB3C38}" srcOrd="1" destOrd="0" presId="urn:microsoft.com/office/officeart/2005/8/layout/vList4#1"/>
    <dgm:cxn modelId="{A0B24062-D08A-4D51-9DBD-4317C8450CE6}" type="presParOf" srcId="{4E3C66EF-0E0E-4C4F-ABC9-4DBC0EFC538F}" destId="{718F55EF-172D-4637-A1B6-E044C9E54C6D}" srcOrd="2" destOrd="0" presId="urn:microsoft.com/office/officeart/2005/8/layout/vList4#1"/>
    <dgm:cxn modelId="{FD4CFBA9-05BD-4EF2-97E6-E272AEFA9A8C}" type="presParOf" srcId="{718F55EF-172D-4637-A1B6-E044C9E54C6D}" destId="{0591CFFB-D496-481E-B0B0-E3B63DF3029B}" srcOrd="0" destOrd="0" presId="urn:microsoft.com/office/officeart/2005/8/layout/vList4#1"/>
    <dgm:cxn modelId="{215ED525-26A0-49A6-8A7D-D1B4A8FCAAE5}" type="presParOf" srcId="{718F55EF-172D-4637-A1B6-E044C9E54C6D}" destId="{EC7C0CAB-E4A2-458E-87D7-46863A957EBB}" srcOrd="1" destOrd="0" presId="urn:microsoft.com/office/officeart/2005/8/layout/vList4#1"/>
    <dgm:cxn modelId="{35AE22B2-5F89-421C-936D-ECC89A9C6E96}" type="presParOf" srcId="{718F55EF-172D-4637-A1B6-E044C9E54C6D}" destId="{3FF4CC76-997A-455F-B741-F18D89807686}" srcOrd="2" destOrd="0" presId="urn:microsoft.com/office/officeart/2005/8/layout/vList4#1"/>
    <dgm:cxn modelId="{AAAE37BC-964B-45A1-B4EF-EC6D620EF4DB}" type="presParOf" srcId="{4E3C66EF-0E0E-4C4F-ABC9-4DBC0EFC538F}" destId="{A6A643C7-2C03-4AD8-93B0-8F0345B44354}" srcOrd="3" destOrd="0" presId="urn:microsoft.com/office/officeart/2005/8/layout/vList4#1"/>
    <dgm:cxn modelId="{71B575E6-CBAC-434A-9097-57C700236003}" type="presParOf" srcId="{4E3C66EF-0E0E-4C4F-ABC9-4DBC0EFC538F}" destId="{DED0BAB5-7662-449D-B8CB-3058BA268EAE}" srcOrd="4" destOrd="0" presId="urn:microsoft.com/office/officeart/2005/8/layout/vList4#1"/>
    <dgm:cxn modelId="{BE8AF2CF-B1D1-4D75-89C4-9F385EB582D7}" type="presParOf" srcId="{DED0BAB5-7662-449D-B8CB-3058BA268EAE}" destId="{FCA198DC-377E-4A7C-930B-E14FAAED72CC}" srcOrd="0" destOrd="0" presId="urn:microsoft.com/office/officeart/2005/8/layout/vList4#1"/>
    <dgm:cxn modelId="{BCA76E31-A988-4BF3-BCFA-0D8D2E701A45}" type="presParOf" srcId="{DED0BAB5-7662-449D-B8CB-3058BA268EAE}" destId="{8D2CFE00-2192-490A-AE6B-57909D29EB34}" srcOrd="1" destOrd="0" presId="urn:microsoft.com/office/officeart/2005/8/layout/vList4#1"/>
    <dgm:cxn modelId="{3E384931-CED6-443A-A697-B1ECE1F92515}" type="presParOf" srcId="{DED0BAB5-7662-449D-B8CB-3058BA268EAE}" destId="{8C89969B-37C1-49EA-AAE4-DE95BE2BDCF2}" srcOrd="2" destOrd="0" presId="urn:microsoft.com/office/officeart/2005/8/layout/vList4#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10C12C-455E-45CD-B5F5-97522964EAF7}" type="doc">
      <dgm:prSet loTypeId="urn:microsoft.com/office/officeart/2005/8/layout/vList4#2" loCatId="list" qsTypeId="urn:microsoft.com/office/officeart/2005/8/quickstyle/simple1" qsCatId="simple" csTypeId="urn:microsoft.com/office/officeart/2005/8/colors/accent2_1" csCatId="accent2" phldr="1"/>
      <dgm:spPr/>
    </dgm:pt>
    <dgm:pt modelId="{FD1AB90F-A467-4A6D-8B4D-9A04C6BD3899}">
      <dgm:prSet phldrT="[Text]"/>
      <dgm:spPr/>
      <dgm:t>
        <a:bodyPr/>
        <a:lstStyle/>
        <a:p>
          <a:r>
            <a:rPr lang="en-US" dirty="0" smtClean="0"/>
            <a:t>Wood/Paper</a:t>
          </a:r>
          <a:endParaRPr lang="en-US" dirty="0"/>
        </a:p>
      </dgm:t>
    </dgm:pt>
    <dgm:pt modelId="{68C4897F-161A-496F-BBEC-765C4AE6D0DA}" type="parTrans" cxnId="{A88DAE1E-E1A6-403E-B750-1BDD7C1D5D3C}">
      <dgm:prSet/>
      <dgm:spPr/>
      <dgm:t>
        <a:bodyPr/>
        <a:lstStyle/>
        <a:p>
          <a:endParaRPr lang="en-US"/>
        </a:p>
      </dgm:t>
    </dgm:pt>
    <dgm:pt modelId="{56D5A60B-00A9-4E73-884A-7746DE58C92F}" type="sibTrans" cxnId="{A88DAE1E-E1A6-403E-B750-1BDD7C1D5D3C}">
      <dgm:prSet/>
      <dgm:spPr/>
      <dgm:t>
        <a:bodyPr/>
        <a:lstStyle/>
        <a:p>
          <a:endParaRPr lang="en-US"/>
        </a:p>
      </dgm:t>
    </dgm:pt>
    <dgm:pt modelId="{AD07443C-9E54-465E-9FEC-92DD33AF4017}">
      <dgm:prSet phldrT="[Text]"/>
      <dgm:spPr/>
      <dgm:t>
        <a:bodyPr/>
        <a:lstStyle/>
        <a:p>
          <a:r>
            <a:rPr lang="en-US" dirty="0" smtClean="0"/>
            <a:t>Glass</a:t>
          </a:r>
          <a:endParaRPr lang="en-US" dirty="0"/>
        </a:p>
      </dgm:t>
    </dgm:pt>
    <dgm:pt modelId="{96DA8E58-8D80-4402-9D82-6EF3A9978A23}" type="parTrans" cxnId="{E4CA0EAE-73A5-4958-8777-618836E22C31}">
      <dgm:prSet/>
      <dgm:spPr/>
      <dgm:t>
        <a:bodyPr/>
        <a:lstStyle/>
        <a:p>
          <a:endParaRPr lang="en-US"/>
        </a:p>
      </dgm:t>
    </dgm:pt>
    <dgm:pt modelId="{3A46E4A1-E69E-4F64-8F59-7417A9BEAFA1}" type="sibTrans" cxnId="{E4CA0EAE-73A5-4958-8777-618836E22C31}">
      <dgm:prSet/>
      <dgm:spPr/>
      <dgm:t>
        <a:bodyPr/>
        <a:lstStyle/>
        <a:p>
          <a:endParaRPr lang="en-US"/>
        </a:p>
      </dgm:t>
    </dgm:pt>
    <dgm:pt modelId="{94156BEC-F60C-46C1-87E3-2AF3FC0F22B5}">
      <dgm:prSet phldrT="[Text]"/>
      <dgm:spPr/>
      <dgm:t>
        <a:bodyPr/>
        <a:lstStyle/>
        <a:p>
          <a:r>
            <a:rPr lang="en-US" dirty="0" smtClean="0"/>
            <a:t>Carpet</a:t>
          </a:r>
          <a:endParaRPr lang="en-US" dirty="0"/>
        </a:p>
      </dgm:t>
    </dgm:pt>
    <dgm:pt modelId="{C521C16A-DAF5-4130-9304-FF1AA7D6AA49}" type="parTrans" cxnId="{D7632E03-4255-4807-93B6-1CD29B8CBAA9}">
      <dgm:prSet/>
      <dgm:spPr/>
      <dgm:t>
        <a:bodyPr/>
        <a:lstStyle/>
        <a:p>
          <a:endParaRPr lang="en-US"/>
        </a:p>
      </dgm:t>
    </dgm:pt>
    <dgm:pt modelId="{A1666AC3-FAFF-414A-BA8E-9776AF3C747A}" type="sibTrans" cxnId="{D7632E03-4255-4807-93B6-1CD29B8CBAA9}">
      <dgm:prSet/>
      <dgm:spPr/>
      <dgm:t>
        <a:bodyPr/>
        <a:lstStyle/>
        <a:p>
          <a:endParaRPr lang="en-US"/>
        </a:p>
      </dgm:t>
    </dgm:pt>
    <dgm:pt modelId="{4E3C66EF-0E0E-4C4F-ABC9-4DBC0EFC538F}" type="pres">
      <dgm:prSet presAssocID="{FD10C12C-455E-45CD-B5F5-97522964EAF7}" presName="linear" presStyleCnt="0">
        <dgm:presLayoutVars>
          <dgm:dir/>
          <dgm:resizeHandles val="exact"/>
        </dgm:presLayoutVars>
      </dgm:prSet>
      <dgm:spPr/>
    </dgm:pt>
    <dgm:pt modelId="{0348896B-AD00-4BCB-BEED-CEC363C5F93F}" type="pres">
      <dgm:prSet presAssocID="{FD1AB90F-A467-4A6D-8B4D-9A04C6BD3899}" presName="comp" presStyleCnt="0"/>
      <dgm:spPr/>
    </dgm:pt>
    <dgm:pt modelId="{CEEFE160-2262-4814-945E-90AEA55C0CC6}" type="pres">
      <dgm:prSet presAssocID="{FD1AB90F-A467-4A6D-8B4D-9A04C6BD3899}" presName="box" presStyleLbl="node1" presStyleIdx="0" presStyleCnt="3" custLinFactNeighborX="-18310" custLinFactNeighborY="-2500"/>
      <dgm:spPr/>
      <dgm:t>
        <a:bodyPr/>
        <a:lstStyle/>
        <a:p>
          <a:endParaRPr lang="en-US"/>
        </a:p>
      </dgm:t>
    </dgm:pt>
    <dgm:pt modelId="{5F294170-7196-4A55-8825-949730207C19}" type="pres">
      <dgm:prSet presAssocID="{FD1AB90F-A467-4A6D-8B4D-9A04C6BD3899}" presName="img" presStyleLbl="fgImgPlace1" presStyleIdx="0" presStyleCnt="3"/>
      <dgm:spPr>
        <a:blipFill rotWithShape="0">
          <a:blip xmlns:r="http://schemas.openxmlformats.org/officeDocument/2006/relationships" r:embed="rId1"/>
          <a:stretch>
            <a:fillRect/>
          </a:stretch>
        </a:blipFill>
      </dgm:spPr>
      <dgm:t>
        <a:bodyPr/>
        <a:lstStyle/>
        <a:p>
          <a:endParaRPr lang="en-US"/>
        </a:p>
      </dgm:t>
    </dgm:pt>
    <dgm:pt modelId="{13FF8B07-5081-4845-AB61-C3B4BBADDF24}" type="pres">
      <dgm:prSet presAssocID="{FD1AB90F-A467-4A6D-8B4D-9A04C6BD3899}" presName="text" presStyleLbl="node1" presStyleIdx="0" presStyleCnt="3">
        <dgm:presLayoutVars>
          <dgm:bulletEnabled val="1"/>
        </dgm:presLayoutVars>
      </dgm:prSet>
      <dgm:spPr/>
      <dgm:t>
        <a:bodyPr/>
        <a:lstStyle/>
        <a:p>
          <a:endParaRPr lang="en-US"/>
        </a:p>
      </dgm:t>
    </dgm:pt>
    <dgm:pt modelId="{80407AD9-1177-4915-A8C3-663A31EB3C38}" type="pres">
      <dgm:prSet presAssocID="{56D5A60B-00A9-4E73-884A-7746DE58C92F}" presName="spacer" presStyleCnt="0"/>
      <dgm:spPr/>
    </dgm:pt>
    <dgm:pt modelId="{718F55EF-172D-4637-A1B6-E044C9E54C6D}" type="pres">
      <dgm:prSet presAssocID="{AD07443C-9E54-465E-9FEC-92DD33AF4017}" presName="comp" presStyleCnt="0"/>
      <dgm:spPr/>
    </dgm:pt>
    <dgm:pt modelId="{0591CFFB-D496-481E-B0B0-E3B63DF3029B}" type="pres">
      <dgm:prSet presAssocID="{AD07443C-9E54-465E-9FEC-92DD33AF4017}" presName="box" presStyleLbl="node1" presStyleIdx="1" presStyleCnt="3"/>
      <dgm:spPr/>
      <dgm:t>
        <a:bodyPr/>
        <a:lstStyle/>
        <a:p>
          <a:endParaRPr lang="en-US"/>
        </a:p>
      </dgm:t>
    </dgm:pt>
    <dgm:pt modelId="{EC7C0CAB-E4A2-458E-87D7-46863A957EBB}" type="pres">
      <dgm:prSet presAssocID="{AD07443C-9E54-465E-9FEC-92DD33AF4017}" presName="img" presStyleLbl="fgImgPlace1" presStyleIdx="1" presStyleCnt="3"/>
      <dgm:spPr>
        <a:blipFill rotWithShape="0">
          <a:blip xmlns:r="http://schemas.openxmlformats.org/officeDocument/2006/relationships" r:embed="rId2"/>
          <a:stretch>
            <a:fillRect/>
          </a:stretch>
        </a:blipFill>
      </dgm:spPr>
      <dgm:t>
        <a:bodyPr/>
        <a:lstStyle/>
        <a:p>
          <a:endParaRPr lang="en-US"/>
        </a:p>
      </dgm:t>
    </dgm:pt>
    <dgm:pt modelId="{3FF4CC76-997A-455F-B741-F18D89807686}" type="pres">
      <dgm:prSet presAssocID="{AD07443C-9E54-465E-9FEC-92DD33AF4017}" presName="text" presStyleLbl="node1" presStyleIdx="1" presStyleCnt="3">
        <dgm:presLayoutVars>
          <dgm:bulletEnabled val="1"/>
        </dgm:presLayoutVars>
      </dgm:prSet>
      <dgm:spPr/>
      <dgm:t>
        <a:bodyPr/>
        <a:lstStyle/>
        <a:p>
          <a:endParaRPr lang="en-US"/>
        </a:p>
      </dgm:t>
    </dgm:pt>
    <dgm:pt modelId="{A6A643C7-2C03-4AD8-93B0-8F0345B44354}" type="pres">
      <dgm:prSet presAssocID="{3A46E4A1-E69E-4F64-8F59-7417A9BEAFA1}" presName="spacer" presStyleCnt="0"/>
      <dgm:spPr/>
    </dgm:pt>
    <dgm:pt modelId="{DED0BAB5-7662-449D-B8CB-3058BA268EAE}" type="pres">
      <dgm:prSet presAssocID="{94156BEC-F60C-46C1-87E3-2AF3FC0F22B5}" presName="comp" presStyleCnt="0"/>
      <dgm:spPr/>
    </dgm:pt>
    <dgm:pt modelId="{FCA198DC-377E-4A7C-930B-E14FAAED72CC}" type="pres">
      <dgm:prSet presAssocID="{94156BEC-F60C-46C1-87E3-2AF3FC0F22B5}" presName="box" presStyleLbl="node1" presStyleIdx="2" presStyleCnt="3"/>
      <dgm:spPr/>
      <dgm:t>
        <a:bodyPr/>
        <a:lstStyle/>
        <a:p>
          <a:endParaRPr lang="en-US"/>
        </a:p>
      </dgm:t>
    </dgm:pt>
    <dgm:pt modelId="{8D2CFE00-2192-490A-AE6B-57909D29EB34}" type="pres">
      <dgm:prSet presAssocID="{94156BEC-F60C-46C1-87E3-2AF3FC0F22B5}" presName="img" presStyleLbl="fgImgPlace1" presStyleIdx="2" presStyleCnt="3"/>
      <dgm:spPr>
        <a:blipFill rotWithShape="0">
          <a:blip xmlns:r="http://schemas.openxmlformats.org/officeDocument/2006/relationships" r:embed="rId3"/>
          <a:stretch>
            <a:fillRect/>
          </a:stretch>
        </a:blipFill>
      </dgm:spPr>
    </dgm:pt>
    <dgm:pt modelId="{8C89969B-37C1-49EA-AAE4-DE95BE2BDCF2}" type="pres">
      <dgm:prSet presAssocID="{94156BEC-F60C-46C1-87E3-2AF3FC0F22B5}" presName="text" presStyleLbl="node1" presStyleIdx="2" presStyleCnt="3">
        <dgm:presLayoutVars>
          <dgm:bulletEnabled val="1"/>
        </dgm:presLayoutVars>
      </dgm:prSet>
      <dgm:spPr/>
      <dgm:t>
        <a:bodyPr/>
        <a:lstStyle/>
        <a:p>
          <a:endParaRPr lang="en-US"/>
        </a:p>
      </dgm:t>
    </dgm:pt>
  </dgm:ptLst>
  <dgm:cxnLst>
    <dgm:cxn modelId="{D1B9C6BF-F0C6-409B-B5DE-040AA3DC92E4}" type="presOf" srcId="{AD07443C-9E54-465E-9FEC-92DD33AF4017}" destId="{0591CFFB-D496-481E-B0B0-E3B63DF3029B}" srcOrd="0" destOrd="0" presId="urn:microsoft.com/office/officeart/2005/8/layout/vList4#2"/>
    <dgm:cxn modelId="{CC9F78CB-479A-4047-8914-544D283865EA}" type="presOf" srcId="{FD1AB90F-A467-4A6D-8B4D-9A04C6BD3899}" destId="{13FF8B07-5081-4845-AB61-C3B4BBADDF24}" srcOrd="1" destOrd="0" presId="urn:microsoft.com/office/officeart/2005/8/layout/vList4#2"/>
    <dgm:cxn modelId="{2B6F6E75-F4E4-4EAB-B2EA-2E2B1343DA0B}" type="presOf" srcId="{FD10C12C-455E-45CD-B5F5-97522964EAF7}" destId="{4E3C66EF-0E0E-4C4F-ABC9-4DBC0EFC538F}" srcOrd="0" destOrd="0" presId="urn:microsoft.com/office/officeart/2005/8/layout/vList4#2"/>
    <dgm:cxn modelId="{06674F77-554B-4658-80F7-95E14CCC9232}" type="presOf" srcId="{AD07443C-9E54-465E-9FEC-92DD33AF4017}" destId="{3FF4CC76-997A-455F-B741-F18D89807686}" srcOrd="1" destOrd="0" presId="urn:microsoft.com/office/officeart/2005/8/layout/vList4#2"/>
    <dgm:cxn modelId="{A88DAE1E-E1A6-403E-B750-1BDD7C1D5D3C}" srcId="{FD10C12C-455E-45CD-B5F5-97522964EAF7}" destId="{FD1AB90F-A467-4A6D-8B4D-9A04C6BD3899}" srcOrd="0" destOrd="0" parTransId="{68C4897F-161A-496F-BBEC-765C4AE6D0DA}" sibTransId="{56D5A60B-00A9-4E73-884A-7746DE58C92F}"/>
    <dgm:cxn modelId="{380578D2-77D7-4F28-BF39-B63801DFDB87}" type="presOf" srcId="{94156BEC-F60C-46C1-87E3-2AF3FC0F22B5}" destId="{FCA198DC-377E-4A7C-930B-E14FAAED72CC}" srcOrd="0" destOrd="0" presId="urn:microsoft.com/office/officeart/2005/8/layout/vList4#2"/>
    <dgm:cxn modelId="{D7632E03-4255-4807-93B6-1CD29B8CBAA9}" srcId="{FD10C12C-455E-45CD-B5F5-97522964EAF7}" destId="{94156BEC-F60C-46C1-87E3-2AF3FC0F22B5}" srcOrd="2" destOrd="0" parTransId="{C521C16A-DAF5-4130-9304-FF1AA7D6AA49}" sibTransId="{A1666AC3-FAFF-414A-BA8E-9776AF3C747A}"/>
    <dgm:cxn modelId="{6E3E6592-1439-4D14-9DDE-C7295D7EE945}" type="presOf" srcId="{FD1AB90F-A467-4A6D-8B4D-9A04C6BD3899}" destId="{CEEFE160-2262-4814-945E-90AEA55C0CC6}" srcOrd="0" destOrd="0" presId="urn:microsoft.com/office/officeart/2005/8/layout/vList4#2"/>
    <dgm:cxn modelId="{8A8E041E-0285-4FBA-B2C1-CF0E3991C524}" type="presOf" srcId="{94156BEC-F60C-46C1-87E3-2AF3FC0F22B5}" destId="{8C89969B-37C1-49EA-AAE4-DE95BE2BDCF2}" srcOrd="1" destOrd="0" presId="urn:microsoft.com/office/officeart/2005/8/layout/vList4#2"/>
    <dgm:cxn modelId="{E4CA0EAE-73A5-4958-8777-618836E22C31}" srcId="{FD10C12C-455E-45CD-B5F5-97522964EAF7}" destId="{AD07443C-9E54-465E-9FEC-92DD33AF4017}" srcOrd="1" destOrd="0" parTransId="{96DA8E58-8D80-4402-9D82-6EF3A9978A23}" sibTransId="{3A46E4A1-E69E-4F64-8F59-7417A9BEAFA1}"/>
    <dgm:cxn modelId="{6FB4D25C-1377-4D39-9CE5-B1E36936D1DF}" type="presParOf" srcId="{4E3C66EF-0E0E-4C4F-ABC9-4DBC0EFC538F}" destId="{0348896B-AD00-4BCB-BEED-CEC363C5F93F}" srcOrd="0" destOrd="0" presId="urn:microsoft.com/office/officeart/2005/8/layout/vList4#2"/>
    <dgm:cxn modelId="{A9044B17-7AE2-4063-8AC5-265082099AD0}" type="presParOf" srcId="{0348896B-AD00-4BCB-BEED-CEC363C5F93F}" destId="{CEEFE160-2262-4814-945E-90AEA55C0CC6}" srcOrd="0" destOrd="0" presId="urn:microsoft.com/office/officeart/2005/8/layout/vList4#2"/>
    <dgm:cxn modelId="{BDF53D2D-CD3C-4716-B53D-492C97B0DD17}" type="presParOf" srcId="{0348896B-AD00-4BCB-BEED-CEC363C5F93F}" destId="{5F294170-7196-4A55-8825-949730207C19}" srcOrd="1" destOrd="0" presId="urn:microsoft.com/office/officeart/2005/8/layout/vList4#2"/>
    <dgm:cxn modelId="{7BD14316-670F-474E-A522-AD2529BE16F0}" type="presParOf" srcId="{0348896B-AD00-4BCB-BEED-CEC363C5F93F}" destId="{13FF8B07-5081-4845-AB61-C3B4BBADDF24}" srcOrd="2" destOrd="0" presId="urn:microsoft.com/office/officeart/2005/8/layout/vList4#2"/>
    <dgm:cxn modelId="{33B00EE9-C240-4583-9848-A8C3F81D6D87}" type="presParOf" srcId="{4E3C66EF-0E0E-4C4F-ABC9-4DBC0EFC538F}" destId="{80407AD9-1177-4915-A8C3-663A31EB3C38}" srcOrd="1" destOrd="0" presId="urn:microsoft.com/office/officeart/2005/8/layout/vList4#2"/>
    <dgm:cxn modelId="{5167903F-3537-491C-862E-85955D3C0364}" type="presParOf" srcId="{4E3C66EF-0E0E-4C4F-ABC9-4DBC0EFC538F}" destId="{718F55EF-172D-4637-A1B6-E044C9E54C6D}" srcOrd="2" destOrd="0" presId="urn:microsoft.com/office/officeart/2005/8/layout/vList4#2"/>
    <dgm:cxn modelId="{1F7976F2-9ED4-4003-8D02-23BDD394644F}" type="presParOf" srcId="{718F55EF-172D-4637-A1B6-E044C9E54C6D}" destId="{0591CFFB-D496-481E-B0B0-E3B63DF3029B}" srcOrd="0" destOrd="0" presId="urn:microsoft.com/office/officeart/2005/8/layout/vList4#2"/>
    <dgm:cxn modelId="{E33656F8-C68E-44DD-BC86-3ADE0D59D52E}" type="presParOf" srcId="{718F55EF-172D-4637-A1B6-E044C9E54C6D}" destId="{EC7C0CAB-E4A2-458E-87D7-46863A957EBB}" srcOrd="1" destOrd="0" presId="urn:microsoft.com/office/officeart/2005/8/layout/vList4#2"/>
    <dgm:cxn modelId="{AB8DE091-8370-492F-B1F5-AC1853E8133C}" type="presParOf" srcId="{718F55EF-172D-4637-A1B6-E044C9E54C6D}" destId="{3FF4CC76-997A-455F-B741-F18D89807686}" srcOrd="2" destOrd="0" presId="urn:microsoft.com/office/officeart/2005/8/layout/vList4#2"/>
    <dgm:cxn modelId="{E97D7B3D-DE64-419A-AE2C-AF2D8A4DCAD1}" type="presParOf" srcId="{4E3C66EF-0E0E-4C4F-ABC9-4DBC0EFC538F}" destId="{A6A643C7-2C03-4AD8-93B0-8F0345B44354}" srcOrd="3" destOrd="0" presId="urn:microsoft.com/office/officeart/2005/8/layout/vList4#2"/>
    <dgm:cxn modelId="{73837C89-95FB-40B6-BF6C-4CDAD09752A0}" type="presParOf" srcId="{4E3C66EF-0E0E-4C4F-ABC9-4DBC0EFC538F}" destId="{DED0BAB5-7662-449D-B8CB-3058BA268EAE}" srcOrd="4" destOrd="0" presId="urn:microsoft.com/office/officeart/2005/8/layout/vList4#2"/>
    <dgm:cxn modelId="{4C22D3DF-60C1-4519-AD00-9805B5F12B0D}" type="presParOf" srcId="{DED0BAB5-7662-449D-B8CB-3058BA268EAE}" destId="{FCA198DC-377E-4A7C-930B-E14FAAED72CC}" srcOrd="0" destOrd="0" presId="urn:microsoft.com/office/officeart/2005/8/layout/vList4#2"/>
    <dgm:cxn modelId="{73F88C11-3AAF-4711-BFBD-A06B2AC85446}" type="presParOf" srcId="{DED0BAB5-7662-449D-B8CB-3058BA268EAE}" destId="{8D2CFE00-2192-490A-AE6B-57909D29EB34}" srcOrd="1" destOrd="0" presId="urn:microsoft.com/office/officeart/2005/8/layout/vList4#2"/>
    <dgm:cxn modelId="{FB435B91-4FA5-486B-90F4-39EF00590509}" type="presParOf" srcId="{DED0BAB5-7662-449D-B8CB-3058BA268EAE}" destId="{8C89969B-37C1-49EA-AAE4-DE95BE2BDCF2}" srcOrd="2" destOrd="0" presId="urn:microsoft.com/office/officeart/2005/8/layout/vList4#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2">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27" tIns="45713" rIns="91427" bIns="45713" rtlCol="0"/>
          <a:lstStyle>
            <a:lvl1pPr algn="r">
              <a:defRPr sz="1200"/>
            </a:lvl1pPr>
          </a:lstStyle>
          <a:p>
            <a:fld id="{EC9AED0E-F06E-4B34-8275-BEC674CFA275}" type="datetimeFigureOut">
              <a:rPr lang="en-US" smtClean="0"/>
              <a:pPr/>
              <a:t>12/2/2014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27" tIns="45713" rIns="91427" bIns="45713" rtlCol="0" anchor="b"/>
          <a:lstStyle>
            <a:lvl1pPr algn="r">
              <a:defRPr sz="1200"/>
            </a:lvl1pPr>
          </a:lstStyle>
          <a:p>
            <a:fld id="{88167D4F-E188-463F-BA04-C3401A754BD8}" type="slidenum">
              <a:rPr lang="en-US" smtClean="0"/>
              <a:pPr/>
              <a:t>‹#›</a:t>
            </a:fld>
            <a:endParaRPr lang="en-US" dirty="0"/>
          </a:p>
        </p:txBody>
      </p:sp>
    </p:spTree>
    <p:extLst>
      <p:ext uri="{BB962C8B-B14F-4D97-AF65-F5344CB8AC3E}">
        <p14:creationId xmlns:p14="http://schemas.microsoft.com/office/powerpoint/2010/main" val="5123470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eaLnBrk="1" hangingPunct="1">
              <a:defRPr sz="1200" b="0" smtClean="0">
                <a:solidFill>
                  <a:schemeClr val="tx1"/>
                </a:solidFill>
                <a:effectLst/>
              </a:defRPr>
            </a:lvl1pPr>
          </a:lstStyle>
          <a:p>
            <a:pPr>
              <a:defRPr/>
            </a:pPr>
            <a:endParaRPr lang="en-US" dirty="0"/>
          </a:p>
        </p:txBody>
      </p:sp>
      <p:sp>
        <p:nvSpPr>
          <p:cNvPr id="78851"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eaLnBrk="1" hangingPunct="1">
              <a:defRPr sz="1200" b="0" smtClean="0">
                <a:solidFill>
                  <a:schemeClr val="tx1"/>
                </a:solidFill>
                <a:effectLst/>
              </a:defRPr>
            </a:lvl1pPr>
          </a:lstStyle>
          <a:p>
            <a:pPr>
              <a:defRPr/>
            </a:pPr>
            <a:endParaRPr lang="en-US" dirty="0"/>
          </a:p>
        </p:txBody>
      </p:sp>
      <p:sp>
        <p:nvSpPr>
          <p:cNvPr id="297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8853"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37638166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739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models elaboration.</a:t>
            </a:r>
            <a:r>
              <a:rPr lang="en-US" baseline="0" dirty="0" smtClean="0"/>
              <a:t> The presenter speaks over a silent video.  The rubric states Discovery Learning and the rubric will be changed this year. </a:t>
            </a:r>
            <a:endParaRPr lang="en-US" dirty="0"/>
          </a:p>
        </p:txBody>
      </p:sp>
    </p:spTree>
    <p:extLst>
      <p:ext uri="{BB962C8B-B14F-4D97-AF65-F5344CB8AC3E}">
        <p14:creationId xmlns:p14="http://schemas.microsoft.com/office/powerpoint/2010/main" val="2338965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611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screen shots of the rest of the PowerPoint to show</a:t>
            </a:r>
            <a:r>
              <a:rPr lang="en-US" baseline="0" dirty="0" smtClean="0"/>
              <a:t> the presentation.  It shows consistency by using the same colors, fonts and backgrounds.</a:t>
            </a:r>
            <a:endParaRPr lang="en-US" dirty="0"/>
          </a:p>
        </p:txBody>
      </p:sp>
    </p:spTree>
    <p:extLst>
      <p:ext uri="{BB962C8B-B14F-4D97-AF65-F5344CB8AC3E}">
        <p14:creationId xmlns:p14="http://schemas.microsoft.com/office/powerpoint/2010/main" val="622776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607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Cycle back to these three techniques.  Based</a:t>
            </a:r>
            <a:r>
              <a:rPr lang="en-US" baseline="0" dirty="0" smtClean="0"/>
              <a:t> on the what students just watched about the rainforest, ask students to think of tools and techniques that can help engage, elaborate, and model consistency. Some tools are found on the next slide.</a:t>
            </a:r>
            <a:endParaRPr lang="en-US" dirty="0"/>
          </a:p>
        </p:txBody>
      </p:sp>
    </p:spTree>
    <p:extLst>
      <p:ext uri="{BB962C8B-B14F-4D97-AF65-F5344CB8AC3E}">
        <p14:creationId xmlns:p14="http://schemas.microsoft.com/office/powerpoint/2010/main" val="3423867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ways to help make an engaging presentation. This</a:t>
            </a:r>
            <a:r>
              <a:rPr lang="en-US" baseline="0" dirty="0" smtClean="0"/>
              <a:t> could be used as a student handout.  </a:t>
            </a:r>
            <a:r>
              <a:rPr lang="en-US" b="1" baseline="0" dirty="0" smtClean="0"/>
              <a:t>You can print this slide for them</a:t>
            </a:r>
            <a:r>
              <a:rPr lang="en-US" baseline="0" dirty="0" smtClean="0"/>
              <a:t>.  It is in the </a:t>
            </a:r>
            <a:r>
              <a:rPr lang="en-US" b="1" u="sng" baseline="0" dirty="0" smtClean="0"/>
              <a:t>Download All Handout </a:t>
            </a:r>
            <a:r>
              <a:rPr lang="en-US" baseline="0" dirty="0" smtClean="0"/>
              <a:t>links found on http://www.cbsd.org/Page/16771.</a:t>
            </a:r>
          </a:p>
          <a:p>
            <a:r>
              <a:rPr lang="en-US" baseline="0" dirty="0" smtClean="0"/>
              <a:t> </a:t>
            </a:r>
            <a:endParaRPr lang="en-US" dirty="0"/>
          </a:p>
        </p:txBody>
      </p:sp>
    </p:spTree>
    <p:extLst>
      <p:ext uri="{BB962C8B-B14F-4D97-AF65-F5344CB8AC3E}">
        <p14:creationId xmlns:p14="http://schemas.microsoft.com/office/powerpoint/2010/main" val="196379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classify each technique into one of three categories. You may want to give students slide 15 as</a:t>
            </a:r>
            <a:r>
              <a:rPr lang="en-US" baseline="0" dirty="0" smtClean="0"/>
              <a:t> a key.</a:t>
            </a:r>
            <a:endParaRPr lang="en-US" dirty="0"/>
          </a:p>
        </p:txBody>
      </p:sp>
    </p:spTree>
    <p:extLst>
      <p:ext uri="{BB962C8B-B14F-4D97-AF65-F5344CB8AC3E}">
        <p14:creationId xmlns:p14="http://schemas.microsoft.com/office/powerpoint/2010/main" val="1368344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used to model where Font</a:t>
            </a:r>
            <a:r>
              <a:rPr lang="en-US" baseline="0" dirty="0" smtClean="0"/>
              <a:t> would be placed.  It could be placed in any of the three sections but the best location is </a:t>
            </a:r>
            <a:r>
              <a:rPr lang="en-US" b="1" baseline="0" dirty="0" smtClean="0"/>
              <a:t>consistent design</a:t>
            </a:r>
            <a:r>
              <a:rPr lang="en-US" baseline="0" dirty="0" smtClean="0"/>
              <a:t>.  Allow time for students to persuade you why it should go into other categories using language from the rubric.</a:t>
            </a:r>
            <a:endParaRPr lang="en-US" dirty="0"/>
          </a:p>
        </p:txBody>
      </p:sp>
    </p:spTree>
    <p:extLst>
      <p:ext uri="{BB962C8B-B14F-4D97-AF65-F5344CB8AC3E}">
        <p14:creationId xmlns:p14="http://schemas.microsoft.com/office/powerpoint/2010/main" val="1558071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students 2 minutes to minutes to place each element into a category.  By using the numbers on each line the process will go smoother.  Students could have this sheet in front of them.  It is in the All Handouts Link found here: http://www.cbsd.org/Page/16771.</a:t>
            </a:r>
          </a:p>
          <a:p>
            <a:endParaRPr lang="en-US" dirty="0"/>
          </a:p>
        </p:txBody>
      </p:sp>
    </p:spTree>
    <p:extLst>
      <p:ext uri="{BB962C8B-B14F-4D97-AF65-F5344CB8AC3E}">
        <p14:creationId xmlns:p14="http://schemas.microsoft.com/office/powerpoint/2010/main" val="1483888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answer key but there is room</a:t>
            </a:r>
            <a:r>
              <a:rPr lang="en-US" baseline="0" dirty="0" smtClean="0"/>
              <a:t> for debate as many answers overlap.</a:t>
            </a:r>
            <a:endParaRPr lang="en-US" dirty="0"/>
          </a:p>
        </p:txBody>
      </p:sp>
    </p:spTree>
    <p:extLst>
      <p:ext uri="{BB962C8B-B14F-4D97-AF65-F5344CB8AC3E}">
        <p14:creationId xmlns:p14="http://schemas.microsoft.com/office/powerpoint/2010/main" val="59302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r>
              <a:rPr lang="en-US" baseline="0" dirty="0" smtClean="0"/>
              <a:t> what the 6</a:t>
            </a:r>
            <a:r>
              <a:rPr lang="en-US" baseline="30000" dirty="0" smtClean="0"/>
              <a:t>th</a:t>
            </a:r>
            <a:r>
              <a:rPr lang="en-US" baseline="0" dirty="0" smtClean="0"/>
              <a:t> Grade Assessment contains:</a:t>
            </a:r>
          </a:p>
          <a:p>
            <a:pPr marL="165261" indent="-165261" defTabSz="881390">
              <a:buFont typeface="Arial" panose="020B0604020202020204" pitchFamily="34" charset="0"/>
              <a:buChar char="•"/>
              <a:defRPr/>
            </a:pPr>
            <a:r>
              <a:rPr lang="en-US" b="1" baseline="0" dirty="0" smtClean="0"/>
              <a:t>A question</a:t>
            </a:r>
            <a:r>
              <a:rPr lang="en-US" baseline="0" dirty="0" smtClean="0"/>
              <a:t>: </a:t>
            </a:r>
            <a:r>
              <a:rPr lang="en-US" dirty="0" smtClean="0">
                <a:effectLst/>
              </a:rPr>
              <a:t>The students explore topics related to the K-6 Central Bucks School District curriculum and locate resources that can be used to research the topics. After selecting one (or two) topics, the students develop researchable questions.</a:t>
            </a:r>
            <a:endParaRPr lang="en-US" baseline="0" dirty="0" smtClean="0"/>
          </a:p>
          <a:p>
            <a:pPr marL="165261" indent="-165261">
              <a:buFont typeface="Arial" panose="020B0604020202020204" pitchFamily="34" charset="0"/>
              <a:buChar char="•"/>
            </a:pPr>
            <a:r>
              <a:rPr lang="en-US" b="1" baseline="0" dirty="0" smtClean="0"/>
              <a:t>Research tied to the question</a:t>
            </a:r>
            <a:r>
              <a:rPr lang="en-US" baseline="0" dirty="0" smtClean="0"/>
              <a:t>: </a:t>
            </a:r>
            <a:r>
              <a:rPr lang="en-US" dirty="0" smtClean="0">
                <a:effectLst/>
              </a:rPr>
              <a:t>The students spend time in the library researching, using graphic organizers, and taking notes in order to write a research paper that answers their research question.</a:t>
            </a:r>
            <a:endParaRPr lang="en-US" baseline="0" dirty="0" smtClean="0"/>
          </a:p>
          <a:p>
            <a:pPr marL="165261" indent="-165261">
              <a:buFont typeface="Arial" panose="020B0604020202020204" pitchFamily="34" charset="0"/>
              <a:buChar char="•"/>
            </a:pPr>
            <a:r>
              <a:rPr lang="en-US" b="1" baseline="0" dirty="0" smtClean="0"/>
              <a:t>A paper</a:t>
            </a:r>
            <a:r>
              <a:rPr lang="en-US" baseline="0" dirty="0" smtClean="0"/>
              <a:t>: </a:t>
            </a:r>
            <a:r>
              <a:rPr lang="en-US" dirty="0" smtClean="0">
                <a:effectLst/>
              </a:rPr>
              <a:t>The students use the writing process (drafting, revising and editing, and publishing) to produce a word processed research paper that is scored by at least two educators</a:t>
            </a:r>
            <a:endParaRPr lang="en-US" baseline="0" dirty="0" smtClean="0"/>
          </a:p>
          <a:p>
            <a:pPr marL="165261" indent="-165261" defTabSz="881390">
              <a:buFont typeface="Arial" panose="020B0604020202020204" pitchFamily="34" charset="0"/>
              <a:buChar char="•"/>
              <a:defRPr/>
            </a:pPr>
            <a:r>
              <a:rPr lang="en-US" b="1" baseline="0" dirty="0" smtClean="0"/>
              <a:t>A presentation</a:t>
            </a:r>
            <a:r>
              <a:rPr lang="en-US" baseline="0" dirty="0" smtClean="0"/>
              <a:t>: </a:t>
            </a:r>
            <a:r>
              <a:rPr lang="en-US" dirty="0" smtClean="0">
                <a:effectLst/>
              </a:rPr>
              <a:t>The students create a multimedia visual which they use during a presentation to at least two adult educators.​</a:t>
            </a:r>
          </a:p>
          <a:p>
            <a:pPr marL="165261" indent="-165261">
              <a:buFont typeface="Arial" panose="020B0604020202020204" pitchFamily="34" charset="0"/>
              <a:buChar char="•"/>
            </a:pPr>
            <a:endParaRPr lang="en-US" dirty="0"/>
          </a:p>
        </p:txBody>
      </p:sp>
    </p:spTree>
    <p:extLst>
      <p:ext uri="{BB962C8B-B14F-4D97-AF65-F5344CB8AC3E}">
        <p14:creationId xmlns:p14="http://schemas.microsoft.com/office/powerpoint/2010/main" val="1427351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could</a:t>
            </a:r>
            <a:r>
              <a:rPr lang="en-US" baseline="0" dirty="0" smtClean="0"/>
              <a:t> be done in the same day as part 1 or this could be a mini-lesson for day 2.</a:t>
            </a:r>
            <a:endParaRPr lang="en-US" dirty="0"/>
          </a:p>
        </p:txBody>
      </p:sp>
    </p:spTree>
    <p:extLst>
      <p:ext uri="{BB962C8B-B14F-4D97-AF65-F5344CB8AC3E}">
        <p14:creationId xmlns:p14="http://schemas.microsoft.com/office/powerpoint/2010/main" val="1348670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look at this slide and grade the three categories shown.  Students should see the clip art does not fit,</a:t>
            </a:r>
            <a:r>
              <a:rPr lang="en-US" baseline="0" dirty="0" smtClean="0"/>
              <a:t> the image is </a:t>
            </a:r>
            <a:r>
              <a:rPr lang="en-US" u="sng" baseline="0" dirty="0" smtClean="0"/>
              <a:t>not relevant </a:t>
            </a:r>
            <a:r>
              <a:rPr lang="en-US" baseline="0" dirty="0" smtClean="0"/>
              <a:t>and there is a lot of text.  Ask if they could make it better or how they could enhance the visual design.  </a:t>
            </a:r>
            <a:r>
              <a:rPr lang="en-US" b="1" baseline="0" dirty="0" smtClean="0"/>
              <a:t>You could try the photo analysis activity to practice using relevant images:  http://www.cbsd.org/Page/16917.</a:t>
            </a:r>
            <a:endParaRPr lang="en-US" b="1" dirty="0"/>
          </a:p>
        </p:txBody>
      </p:sp>
    </p:spTree>
    <p:extLst>
      <p:ext uri="{BB962C8B-B14F-4D97-AF65-F5344CB8AC3E}">
        <p14:creationId xmlns:p14="http://schemas.microsoft.com/office/powerpoint/2010/main" val="3799389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hidden.</a:t>
            </a:r>
            <a:r>
              <a:rPr lang="en-US" baseline="0" dirty="0" smtClean="0"/>
              <a:t> You could use this to show how to add relevant images.</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AA85EF3-C8D4-4AD8-AC06-3B66E995F26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931999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fontAlgn="auto" hangingPunct="1">
              <a:spcBef>
                <a:spcPts val="0"/>
              </a:spcBef>
              <a:spcAft>
                <a:spcPts val="0"/>
              </a:spcAft>
            </a:pPr>
            <a:r>
              <a:rPr lang="en-US" dirty="0" smtClean="0"/>
              <a:t>This slide</a:t>
            </a:r>
            <a:r>
              <a:rPr lang="en-US" baseline="0" dirty="0" smtClean="0"/>
              <a:t> is also hidden.  But it could be used with the image analysis activity. http://www.cbsd.org/Page/16917.  What can students infer from this image.  Is it a good image to use about the Titanic?  Why or why not??</a:t>
            </a:r>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lIns="93177" tIns="46589" rIns="93177" bIns="46589"/>
          <a:lstStyle/>
          <a:p>
            <a:fld id="{BAA85EF3-C8D4-4AD8-AC06-3B66E995F26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442520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a:t>
            </a:r>
            <a:r>
              <a:rPr lang="en-US" baseline="0" dirty="0" smtClean="0"/>
              <a:t> are no going to watch a </a:t>
            </a:r>
            <a:r>
              <a:rPr lang="en-US" dirty="0" smtClean="0"/>
              <a:t>newscast.  Good newscasters use lots of</a:t>
            </a:r>
            <a:r>
              <a:rPr lang="en-US" baseline="0" dirty="0" smtClean="0"/>
              <a:t> techniques to engage the audience.   Watch this video looking for video clips, images, maps and graphics.  Notice how much text is 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This slide should run on its own.</a:t>
            </a:r>
            <a:r>
              <a:rPr lang="en-US" b="1" baseline="0" dirty="0" smtClean="0"/>
              <a:t>  The volume is low so you can talk about the rubric as it runs.</a:t>
            </a:r>
            <a:endParaRPr lang="en-US" b="1" dirty="0" smtClean="0"/>
          </a:p>
        </p:txBody>
      </p:sp>
    </p:spTree>
    <p:extLst>
      <p:ext uri="{BB962C8B-B14F-4D97-AF65-F5344CB8AC3E}">
        <p14:creationId xmlns:p14="http://schemas.microsoft.com/office/powerpoint/2010/main" val="1814413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no going to watch a </a:t>
            </a:r>
            <a:r>
              <a:rPr lang="en-US" dirty="0" smtClean="0"/>
              <a:t>newscast.  Good news casters use lots of</a:t>
            </a:r>
            <a:r>
              <a:rPr lang="en-US" baseline="0" dirty="0" smtClean="0"/>
              <a:t> techniques to engage the audience.  </a:t>
            </a:r>
            <a:r>
              <a:rPr lang="en-US" dirty="0" smtClean="0"/>
              <a:t>This slide should run on its own.</a:t>
            </a:r>
            <a:r>
              <a:rPr lang="en-US" baseline="0" dirty="0" smtClean="0"/>
              <a:t>  The volume is low so you can talk about the rubric as it runs.</a:t>
            </a:r>
            <a:endParaRPr lang="en-US" dirty="0"/>
          </a:p>
        </p:txBody>
      </p:sp>
    </p:spTree>
    <p:extLst>
      <p:ext uri="{BB962C8B-B14F-4D97-AF65-F5344CB8AC3E}">
        <p14:creationId xmlns:p14="http://schemas.microsoft.com/office/powerpoint/2010/main" val="3814947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Summarize what you saw in the newscast.  You could watch the</a:t>
            </a:r>
            <a:r>
              <a:rPr lang="en-US" baseline="0" dirty="0" smtClean="0"/>
              <a:t> video twice if time allows.  Once to absorb it and once to critique it.</a:t>
            </a:r>
            <a:endParaRPr lang="en-US" dirty="0"/>
          </a:p>
        </p:txBody>
      </p:sp>
    </p:spTree>
    <p:extLst>
      <p:ext uri="{BB962C8B-B14F-4D97-AF65-F5344CB8AC3E}">
        <p14:creationId xmlns:p14="http://schemas.microsoft.com/office/powerpoint/2010/main" val="3839976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a:t>
            </a:r>
            <a:r>
              <a:rPr lang="en-US" baseline="0" dirty="0" smtClean="0"/>
              <a:t> a PowerPoint.  Run through the PowerPoint on </a:t>
            </a:r>
            <a:r>
              <a:rPr lang="en-US" b="1" baseline="0" dirty="0" smtClean="0"/>
              <a:t>slides 26-37 </a:t>
            </a:r>
            <a:r>
              <a:rPr lang="en-US" baseline="0" dirty="0" smtClean="0"/>
              <a:t>and then have students grade the presentation.  Teachers should speak about each slide referring to the rubric as well as design elements.  I placed very brief notes on each page to allow you to interpret this how you see fit.</a:t>
            </a:r>
            <a:endParaRPr lang="en-US" dirty="0"/>
          </a:p>
        </p:txBody>
      </p:sp>
    </p:spTree>
    <p:extLst>
      <p:ext uri="{BB962C8B-B14F-4D97-AF65-F5344CB8AC3E}">
        <p14:creationId xmlns:p14="http://schemas.microsoft.com/office/powerpoint/2010/main" val="936103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marL="228567" indent="-228567"/>
            <a:r>
              <a:rPr lang="en-US" dirty="0" smtClean="0"/>
              <a:t>Question</a:t>
            </a:r>
            <a:r>
              <a:rPr lang="en-US" baseline="0" dirty="0" smtClean="0"/>
              <a:t> stated.  Lots of relevant images.</a:t>
            </a:r>
            <a:endParaRPr lang="en-US" dirty="0"/>
          </a:p>
        </p:txBody>
      </p:sp>
    </p:spTree>
    <p:extLst>
      <p:ext uri="{BB962C8B-B14F-4D97-AF65-F5344CB8AC3E}">
        <p14:creationId xmlns:p14="http://schemas.microsoft.com/office/powerpoint/2010/main" val="1827444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Hidden Slide</a:t>
            </a:r>
            <a:endParaRPr lang="en-US" dirty="0"/>
          </a:p>
        </p:txBody>
      </p:sp>
    </p:spTree>
    <p:extLst>
      <p:ext uri="{BB962C8B-B14F-4D97-AF65-F5344CB8AC3E}">
        <p14:creationId xmlns:p14="http://schemas.microsoft.com/office/powerpoint/2010/main" val="1905352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students the rubric in the form of a word cloud. </a:t>
            </a:r>
            <a:r>
              <a:rPr lang="en-US" dirty="0" smtClean="0">
                <a:effectLst/>
              </a:rPr>
              <a:t>Word clouds can help involve students in identifying and learning the key vocabulary in the rubric. The larger words are used more frequently. You could print the word cloud or project it. Ask students to explain the key words they see and what they mean. </a:t>
            </a:r>
            <a:endParaRPr lang="en-US" dirty="0"/>
          </a:p>
        </p:txBody>
      </p:sp>
    </p:spTree>
    <p:extLst>
      <p:ext uri="{BB962C8B-B14F-4D97-AF65-F5344CB8AC3E}">
        <p14:creationId xmlns:p14="http://schemas.microsoft.com/office/powerpoint/2010/main" val="3460310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Hidden Slide</a:t>
            </a:r>
          </a:p>
          <a:p>
            <a:endParaRPr lang="en-US" dirty="0"/>
          </a:p>
        </p:txBody>
      </p:sp>
    </p:spTree>
    <p:extLst>
      <p:ext uri="{BB962C8B-B14F-4D97-AF65-F5344CB8AC3E}">
        <p14:creationId xmlns:p14="http://schemas.microsoft.com/office/powerpoint/2010/main" val="301683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subtopics.</a:t>
            </a:r>
            <a:endParaRPr lang="en-US" dirty="0"/>
          </a:p>
        </p:txBody>
      </p:sp>
    </p:spTree>
    <p:extLst>
      <p:ext uri="{BB962C8B-B14F-4D97-AF65-F5344CB8AC3E}">
        <p14:creationId xmlns:p14="http://schemas.microsoft.com/office/powerpoint/2010/main" val="1034635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Google earth example. Directions on how to do this are</a:t>
            </a:r>
            <a:r>
              <a:rPr lang="en-US" baseline="0" dirty="0" smtClean="0"/>
              <a:t> in </a:t>
            </a:r>
            <a:r>
              <a:rPr lang="en-US" b="1" baseline="0" dirty="0" smtClean="0"/>
              <a:t>Day 6 Activity Sheet</a:t>
            </a:r>
            <a:r>
              <a:rPr lang="en-US" baseline="0" dirty="0" smtClean="0"/>
              <a:t>.  http://www.cbsd.org/Page/16771</a:t>
            </a:r>
            <a:endParaRPr lang="en-US" dirty="0"/>
          </a:p>
        </p:txBody>
      </p:sp>
    </p:spTree>
    <p:extLst>
      <p:ext uri="{BB962C8B-B14F-4D97-AF65-F5344CB8AC3E}">
        <p14:creationId xmlns:p14="http://schemas.microsoft.com/office/powerpoint/2010/main" val="1443277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r>
              <a:rPr lang="en-US" dirty="0" smtClean="0"/>
              <a:t>Visual SmartArt.  Room for elaboration.</a:t>
            </a:r>
          </a:p>
        </p:txBody>
      </p:sp>
    </p:spTree>
    <p:extLst>
      <p:ext uri="{BB962C8B-B14F-4D97-AF65-F5344CB8AC3E}">
        <p14:creationId xmlns:p14="http://schemas.microsoft.com/office/powerpoint/2010/main" val="2556196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005722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Using the pen tool</a:t>
            </a:r>
            <a:r>
              <a:rPr lang="en-US" baseline="0" dirty="0" smtClean="0"/>
              <a:t> students could draw on the slide. You can right click the mouse to see the pen features.</a:t>
            </a:r>
            <a:endParaRPr lang="en-US" dirty="0" smtClean="0"/>
          </a:p>
          <a:p>
            <a:endParaRPr lang="en-US" dirty="0"/>
          </a:p>
        </p:txBody>
      </p:sp>
    </p:spTree>
    <p:extLst>
      <p:ext uri="{BB962C8B-B14F-4D97-AF65-F5344CB8AC3E}">
        <p14:creationId xmlns:p14="http://schemas.microsoft.com/office/powerpoint/2010/main" val="2701251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511175"/>
            <a:ext cx="3189288" cy="2393950"/>
          </a:xfrm>
        </p:spPr>
      </p:sp>
      <p:sp>
        <p:nvSpPr>
          <p:cNvPr id="3" name="Notes Placeholder 2"/>
          <p:cNvSpPr>
            <a:spLocks noGrp="1"/>
          </p:cNvSpPr>
          <p:nvPr>
            <p:ph type="body" idx="1"/>
          </p:nvPr>
        </p:nvSpPr>
        <p:spPr/>
        <p:txBody>
          <a:bodyPr>
            <a:normAutofit/>
          </a:bodyPr>
          <a:lstStyle/>
          <a:p>
            <a:r>
              <a:rPr lang="en-US" sz="1400" dirty="0" smtClean="0"/>
              <a:t>Timelines show content</a:t>
            </a:r>
            <a:r>
              <a:rPr lang="en-US" sz="1400" baseline="0" dirty="0" smtClean="0"/>
              <a:t> in a visual format.   Timeline templates can be found here:  http://goo.gl/q5Fqa1  </a:t>
            </a:r>
            <a:endParaRPr lang="en-US" sz="1400" dirty="0"/>
          </a:p>
          <a:p>
            <a:endParaRPr lang="en-US" dirty="0"/>
          </a:p>
        </p:txBody>
      </p:sp>
    </p:spTree>
    <p:extLst>
      <p:ext uri="{BB962C8B-B14F-4D97-AF65-F5344CB8AC3E}">
        <p14:creationId xmlns:p14="http://schemas.microsoft.com/office/powerpoint/2010/main" val="3718758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511175"/>
            <a:ext cx="3189288" cy="2393950"/>
          </a:xfrm>
        </p:spPr>
      </p:sp>
      <p:sp>
        <p:nvSpPr>
          <p:cNvPr id="3" name="Notes Placeholder 2"/>
          <p:cNvSpPr>
            <a:spLocks noGrp="1"/>
          </p:cNvSpPr>
          <p:nvPr>
            <p:ph type="body" idx="1"/>
          </p:nvPr>
        </p:nvSpPr>
        <p:spPr/>
        <p:txBody>
          <a:bodyPr>
            <a:normAutofit/>
          </a:bodyPr>
          <a:lstStyle/>
          <a:p>
            <a:pPr marL="228567" indent="-228567"/>
            <a:endParaRPr lang="en-US" dirty="0"/>
          </a:p>
        </p:txBody>
      </p:sp>
    </p:spTree>
    <p:extLst>
      <p:ext uri="{BB962C8B-B14F-4D97-AF65-F5344CB8AC3E}">
        <p14:creationId xmlns:p14="http://schemas.microsoft.com/office/powerpoint/2010/main" val="30226917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Short</a:t>
            </a:r>
            <a:r>
              <a:rPr lang="en-US" baseline="0" dirty="0" smtClean="0"/>
              <a:t> video clips that are relevant.  You do not need sound.  This clip is muted so students can elaborate over the slide.</a:t>
            </a:r>
            <a:endParaRPr lang="en-US" dirty="0"/>
          </a:p>
        </p:txBody>
      </p:sp>
    </p:spTree>
    <p:extLst>
      <p:ext uri="{BB962C8B-B14F-4D97-AF65-F5344CB8AC3E}">
        <p14:creationId xmlns:p14="http://schemas.microsoft.com/office/powerpoint/2010/main" val="1259319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62514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highlight keys words in the rubric</a:t>
            </a:r>
            <a:r>
              <a:rPr lang="en-US" baseline="0" dirty="0" smtClean="0"/>
              <a:t> and then guide them to finding important terms.</a:t>
            </a:r>
            <a:endParaRPr lang="en-US" dirty="0"/>
          </a:p>
        </p:txBody>
      </p:sp>
    </p:spTree>
    <p:extLst>
      <p:ext uri="{BB962C8B-B14F-4D97-AF65-F5344CB8AC3E}">
        <p14:creationId xmlns:p14="http://schemas.microsoft.com/office/powerpoint/2010/main" val="1859624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Grade the presentation. Explain that this was not a real presentation as the oral portion was paraphrased.  Allow students to grade the highlighted</a:t>
            </a:r>
            <a:r>
              <a:rPr lang="en-US" baseline="0" dirty="0" smtClean="0"/>
              <a:t> components then discuss.</a:t>
            </a:r>
            <a:endParaRPr lang="en-US" dirty="0"/>
          </a:p>
        </p:txBody>
      </p:sp>
    </p:spTree>
    <p:extLst>
      <p:ext uri="{BB962C8B-B14F-4D97-AF65-F5344CB8AC3E}">
        <p14:creationId xmlns:p14="http://schemas.microsoft.com/office/powerpoint/2010/main" val="19892890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homework, students can complete this survey.</a:t>
            </a:r>
            <a:r>
              <a:rPr lang="en-US" baseline="0" dirty="0" smtClean="0"/>
              <a:t>  If you use Quia, you could </a:t>
            </a:r>
            <a:r>
              <a:rPr lang="en-US" u="sng" baseline="0" dirty="0" smtClean="0"/>
              <a:t>copy it </a:t>
            </a:r>
            <a:r>
              <a:rPr lang="en-US" baseline="0" dirty="0" smtClean="0"/>
              <a:t>to your own account. Or, the results are public if you would like to use this survey. I recommend having students use first names only.</a:t>
            </a:r>
            <a:endParaRPr lang="en-US" dirty="0"/>
          </a:p>
        </p:txBody>
      </p:sp>
    </p:spTree>
    <p:extLst>
      <p:ext uri="{BB962C8B-B14F-4D97-AF65-F5344CB8AC3E}">
        <p14:creationId xmlns:p14="http://schemas.microsoft.com/office/powerpoint/2010/main" val="2163538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7515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could be used when going to the lab to complete your checklist. It can be done at anytime during the school year</a:t>
            </a:r>
            <a:r>
              <a:rPr lang="en-US" baseline="0" dirty="0" smtClean="0"/>
              <a:t> for the portfolio conference.</a:t>
            </a:r>
            <a:endParaRPr lang="en-US" dirty="0"/>
          </a:p>
        </p:txBody>
      </p:sp>
    </p:spTree>
    <p:extLst>
      <p:ext uri="{BB962C8B-B14F-4D97-AF65-F5344CB8AC3E}">
        <p14:creationId xmlns:p14="http://schemas.microsoft.com/office/powerpoint/2010/main" val="1528094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should complete this activity in the computer lab.  The</a:t>
            </a:r>
            <a:r>
              <a:rPr lang="en-US" baseline="0" dirty="0" smtClean="0"/>
              <a:t> need the direction sheet found at: http://www.cbsd.org/Page/16917</a:t>
            </a:r>
          </a:p>
          <a:p>
            <a:endParaRPr lang="en-US" baseline="0" dirty="0" smtClean="0"/>
          </a:p>
          <a:p>
            <a:r>
              <a:rPr lang="en-US" baseline="0" dirty="0" smtClean="0"/>
              <a:t>It is the </a:t>
            </a:r>
            <a:r>
              <a:rPr lang="en-US" b="1" baseline="0" dirty="0" smtClean="0"/>
              <a:t>Footprint Student PowerPoint Activity</a:t>
            </a:r>
            <a:r>
              <a:rPr lang="en-US" baseline="0" dirty="0" smtClean="0"/>
              <a:t>.</a:t>
            </a:r>
            <a:endParaRPr lang="en-US" dirty="0"/>
          </a:p>
        </p:txBody>
      </p:sp>
    </p:spTree>
    <p:extLst>
      <p:ext uri="{BB962C8B-B14F-4D97-AF65-F5344CB8AC3E}">
        <p14:creationId xmlns:p14="http://schemas.microsoft.com/office/powerpoint/2010/main" val="2484699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09837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388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873671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5116775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70938" y="8829967"/>
            <a:ext cx="3037840" cy="464820"/>
          </a:xfrm>
          <a:prstGeom prst="rect">
            <a:avLst/>
          </a:prstGeom>
          <a:ln/>
        </p:spPr>
        <p:txBody>
          <a:bodyPr lIns="91427" tIns="45713" rIns="91427" bIns="45713"/>
          <a:lstStyle/>
          <a:p>
            <a:fld id="{D092680E-7EDF-44BD-98E6-BD5E52975F80}" type="slidenum">
              <a:rPr lang="en-US"/>
              <a:pPr/>
              <a:t>49</a:t>
            </a:fld>
            <a:endParaRPr lang="en-US" dirty="0"/>
          </a:p>
        </p:txBody>
      </p:sp>
      <p:sp>
        <p:nvSpPr>
          <p:cNvPr id="1196034" name="Rectangle 2"/>
          <p:cNvSpPr>
            <a:spLocks noGrp="1" noRot="1" noChangeAspect="1" noChangeArrowheads="1" noTextEdit="1"/>
          </p:cNvSpPr>
          <p:nvPr>
            <p:ph type="sldImg"/>
          </p:nvPr>
        </p:nvSpPr>
        <p:spPr>
          <a:ln/>
        </p:spPr>
      </p:sp>
      <p:sp>
        <p:nvSpPr>
          <p:cNvPr id="11960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76970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highlight keys words in the rubric</a:t>
            </a:r>
            <a:r>
              <a:rPr lang="en-US" baseline="0" dirty="0" smtClean="0"/>
              <a:t> and then guide them to finding important terms.  Explain that three words that are very important are: elaborate, enhance, and purposeful. </a:t>
            </a:r>
            <a:r>
              <a:rPr lang="en-US" u="sng" baseline="0" dirty="0" smtClean="0"/>
              <a:t>Define</a:t>
            </a:r>
            <a:r>
              <a:rPr lang="en-US" baseline="0" dirty="0" smtClean="0"/>
              <a:t> the meaning of these words.</a:t>
            </a:r>
            <a:endParaRPr lang="en-US" dirty="0"/>
          </a:p>
        </p:txBody>
      </p:sp>
    </p:spTree>
    <p:extLst>
      <p:ext uri="{BB962C8B-B14F-4D97-AF65-F5344CB8AC3E}">
        <p14:creationId xmlns:p14="http://schemas.microsoft.com/office/powerpoint/2010/main" val="29624999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88391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75870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511175"/>
            <a:ext cx="3189288" cy="2393950"/>
          </a:xfrm>
        </p:spPr>
      </p:sp>
      <p:sp>
        <p:nvSpPr>
          <p:cNvPr id="3" name="Notes Placeholder 2"/>
          <p:cNvSpPr>
            <a:spLocks noGrp="1"/>
          </p:cNvSpPr>
          <p:nvPr>
            <p:ph type="body" idx="1"/>
          </p:nvPr>
        </p:nvSpPr>
        <p:spPr/>
        <p:txBody>
          <a:bodyPr>
            <a:normAutofit/>
          </a:bodyPr>
          <a:lstStyle/>
          <a:p>
            <a:endParaRPr lang="en-US" b="1" dirty="0"/>
          </a:p>
        </p:txBody>
      </p:sp>
    </p:spTree>
    <p:extLst>
      <p:ext uri="{BB962C8B-B14F-4D97-AF65-F5344CB8AC3E}">
        <p14:creationId xmlns:p14="http://schemas.microsoft.com/office/powerpoint/2010/main" val="4206119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511175"/>
            <a:ext cx="3189288" cy="2393950"/>
          </a:xfrm>
        </p:spPr>
      </p:sp>
      <p:sp>
        <p:nvSpPr>
          <p:cNvPr id="3" name="Notes Placeholder 2"/>
          <p:cNvSpPr>
            <a:spLocks noGrp="1"/>
          </p:cNvSpPr>
          <p:nvPr>
            <p:ph type="body" idx="1"/>
          </p:nvPr>
        </p:nvSpPr>
        <p:spPr/>
        <p:txBody>
          <a:bodyPr>
            <a:normAutofit/>
          </a:bodyPr>
          <a:lstStyle/>
          <a:p>
            <a:pPr marL="228567" indent="-228567"/>
            <a:endParaRPr lang="en-US" dirty="0"/>
          </a:p>
        </p:txBody>
      </p:sp>
    </p:spTree>
    <p:extLst>
      <p:ext uri="{BB962C8B-B14F-4D97-AF65-F5344CB8AC3E}">
        <p14:creationId xmlns:p14="http://schemas.microsoft.com/office/powerpoint/2010/main" val="42509819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8800" y="511175"/>
            <a:ext cx="3189288" cy="2393950"/>
          </a:xfrm>
        </p:spPr>
      </p:sp>
      <p:sp>
        <p:nvSpPr>
          <p:cNvPr id="3" name="Notes Placeholder 2"/>
          <p:cNvSpPr>
            <a:spLocks noGrp="1"/>
          </p:cNvSpPr>
          <p:nvPr>
            <p:ph type="body" idx="1"/>
          </p:nvPr>
        </p:nvSpPr>
        <p:spPr/>
        <p:txBody>
          <a:bodyPr>
            <a:normAutofit/>
          </a:bodyPr>
          <a:lstStyle/>
          <a:p>
            <a:pPr marL="228567" indent="-228567">
              <a:buFont typeface="+mj-lt"/>
              <a:buAutoNum type="arabicPeriod"/>
            </a:pPr>
            <a:endParaRPr lang="en-US" dirty="0">
              <a:latin typeface="+mn-lt"/>
            </a:endParaRPr>
          </a:p>
        </p:txBody>
      </p:sp>
    </p:spTree>
    <p:extLst>
      <p:ext uri="{BB962C8B-B14F-4D97-AF65-F5344CB8AC3E}">
        <p14:creationId xmlns:p14="http://schemas.microsoft.com/office/powerpoint/2010/main" val="19916841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marL="228567" indent="-228567"/>
            <a:endParaRPr lang="en-US" dirty="0"/>
          </a:p>
        </p:txBody>
      </p:sp>
    </p:spTree>
    <p:extLst>
      <p:ext uri="{BB962C8B-B14F-4D97-AF65-F5344CB8AC3E}">
        <p14:creationId xmlns:p14="http://schemas.microsoft.com/office/powerpoint/2010/main" val="24516083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16807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that while making your presentation, you want to engage the audience, elaborate your ideas (not read them) and be consistent with your design.</a:t>
            </a:r>
            <a:endParaRPr lang="en-US" dirty="0"/>
          </a:p>
        </p:txBody>
      </p:sp>
    </p:spTree>
    <p:extLst>
      <p:ext uri="{BB962C8B-B14F-4D97-AF65-F5344CB8AC3E}">
        <p14:creationId xmlns:p14="http://schemas.microsoft.com/office/powerpoint/2010/main" val="2749672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techniques to use while presenting</a:t>
            </a:r>
            <a:r>
              <a:rPr lang="en-US" baseline="0" dirty="0" smtClean="0"/>
              <a:t> to help with engagement, elaboration and consistency are these 5 listed.</a:t>
            </a:r>
            <a:endParaRPr lang="en-US" dirty="0"/>
          </a:p>
        </p:txBody>
      </p:sp>
    </p:spTree>
    <p:extLst>
      <p:ext uri="{BB962C8B-B14F-4D97-AF65-F5344CB8AC3E}">
        <p14:creationId xmlns:p14="http://schemas.microsoft.com/office/powerpoint/2010/main" val="424468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Run this slide show.  It has narration for the first 3 slides to give students an</a:t>
            </a:r>
            <a:r>
              <a:rPr lang="en-US" baseline="0" dirty="0" smtClean="0"/>
              <a:t> example of how elaboration can look and sound.  Each slide should run automatically.</a:t>
            </a:r>
            <a:endParaRPr lang="en-US" dirty="0"/>
          </a:p>
        </p:txBody>
      </p:sp>
    </p:spTree>
    <p:extLst>
      <p:ext uri="{BB962C8B-B14F-4D97-AF65-F5344CB8AC3E}">
        <p14:creationId xmlns:p14="http://schemas.microsoft.com/office/powerpoint/2010/main" val="2985656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listen to</a:t>
            </a:r>
            <a:r>
              <a:rPr lang="en-US" baseline="0" dirty="0" smtClean="0"/>
              <a:t> and then discuss the introduction.</a:t>
            </a:r>
            <a:endParaRPr lang="en-US" dirty="0"/>
          </a:p>
        </p:txBody>
      </p:sp>
    </p:spTree>
    <p:extLst>
      <p:ext uri="{BB962C8B-B14F-4D97-AF65-F5344CB8AC3E}">
        <p14:creationId xmlns:p14="http://schemas.microsoft.com/office/powerpoint/2010/main" val="330873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sz="1400" dirty="0"/>
            </a:lvl1pPr>
          </a:lstStyle>
          <a:p>
            <a:pPr>
              <a:defRPr/>
            </a:pPr>
            <a:endParaRPr lang="en-US" dirty="0"/>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dirty="0"/>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pPr>
              <a:defRPr/>
            </a:pPr>
            <a:fld id="{061B9FF9-EAF8-44BC-B2E2-A67164B58AA0}" type="slidenum">
              <a:rPr lang="en-US"/>
              <a:pPr>
                <a:defRPr/>
              </a:pPr>
              <a:t>‹#›</a:t>
            </a:fld>
            <a:r>
              <a:rPr lang="en-US" dirty="0"/>
              <a: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B892E55B-DF69-434C-87F1-0F93B86890A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6" name="Straight Connector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3C66FA7-0491-410B-BA4C-50AF9EA9247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811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830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1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3346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7931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8289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6027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4300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22"/>
          <p:cNvSpPr>
            <a:spLocks noGrp="1"/>
          </p:cNvSpPr>
          <p:nvPr>
            <p:ph type="sldNum" sz="quarter" idx="12"/>
          </p:nvPr>
        </p:nvSpPr>
        <p:spPr/>
        <p:txBody>
          <a:bodyPr/>
          <a:lstStyle>
            <a:lvl1pPr>
              <a:defRPr/>
            </a:lvl1pPr>
          </a:lstStyle>
          <a:p>
            <a:pPr>
              <a:defRPr/>
            </a:pPr>
            <a:fld id="{ADC0346A-5238-43D1-8A52-2A91BD50F57D}"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908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9989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476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0919FC5-F750-4FFC-849A-0F22692A638E}" type="datetimeFigureOut">
              <a:rPr lang="en-US" smtClean="0"/>
              <a:pPr/>
              <a:t>12/2/2014</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17828982-DA61-498F-BE3D-04BA89555249}"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Tree>
    <p:extLst>
      <p:ext uri="{BB962C8B-B14F-4D97-AF65-F5344CB8AC3E}">
        <p14:creationId xmlns:p14="http://schemas.microsoft.com/office/powerpoint/2010/main" val="3412531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17828982-DA61-498F-BE3D-04BA89555249}" type="slidenum">
              <a:rPr lang="en-US" smtClean="0"/>
              <a:pPr/>
              <a:t>‹#›</a:t>
            </a:fld>
            <a:endParaRPr lang="en-US" dirty="0"/>
          </a:p>
        </p:txBody>
      </p:sp>
    </p:spTree>
    <p:extLst>
      <p:ext uri="{BB962C8B-B14F-4D97-AF65-F5344CB8AC3E}">
        <p14:creationId xmlns:p14="http://schemas.microsoft.com/office/powerpoint/2010/main" val="92191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17828982-DA61-498F-BE3D-04BA89555249}" type="slidenum">
              <a:rPr lang="en-US" smtClean="0"/>
              <a:pPr/>
              <a:t>‹#›</a:t>
            </a:fld>
            <a:endParaRPr lang="en-US" dirty="0"/>
          </a:p>
        </p:txBody>
      </p:sp>
    </p:spTree>
    <p:extLst>
      <p:ext uri="{BB962C8B-B14F-4D97-AF65-F5344CB8AC3E}">
        <p14:creationId xmlns:p14="http://schemas.microsoft.com/office/powerpoint/2010/main" val="2605773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17828982-DA61-498F-BE3D-04BA89555249}"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6293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17828982-DA61-498F-BE3D-04BA89555249}" type="slidenum">
              <a:rPr lang="en-US" smtClean="0"/>
              <a:pPr/>
              <a:t>‹#›</a:t>
            </a:fld>
            <a:endParaRPr lang="en-US" dirty="0"/>
          </a:p>
        </p:txBody>
      </p:sp>
    </p:spTree>
    <p:extLst>
      <p:ext uri="{BB962C8B-B14F-4D97-AF65-F5344CB8AC3E}">
        <p14:creationId xmlns:p14="http://schemas.microsoft.com/office/powerpoint/2010/main" val="885927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17828982-DA61-498F-BE3D-04BA89555249}" type="slidenum">
              <a:rPr lang="en-US" smtClean="0"/>
              <a:pPr/>
              <a:t>‹#›</a:t>
            </a:fld>
            <a:endParaRPr lang="en-US" dirty="0"/>
          </a:p>
        </p:txBody>
      </p:sp>
    </p:spTree>
    <p:extLst>
      <p:ext uri="{BB962C8B-B14F-4D97-AF65-F5344CB8AC3E}">
        <p14:creationId xmlns:p14="http://schemas.microsoft.com/office/powerpoint/2010/main" val="3393355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17828982-DA61-498F-BE3D-04BA89555249}" type="slidenum">
              <a:rPr lang="en-US" smtClean="0"/>
              <a:pPr/>
              <a:t>‹#›</a:t>
            </a:fld>
            <a:endParaRPr lang="en-US" dirty="0"/>
          </a:p>
        </p:txBody>
      </p:sp>
    </p:spTree>
    <p:extLst>
      <p:ext uri="{BB962C8B-B14F-4D97-AF65-F5344CB8AC3E}">
        <p14:creationId xmlns:p14="http://schemas.microsoft.com/office/powerpoint/2010/main" val="401178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endParaRPr lang="en-US" dirty="0"/>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dirty="0"/>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pPr>
              <a:defRPr/>
            </a:pPr>
            <a:fld id="{65104752-C14A-4AFA-95A4-5B65A0B91313}"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 name="Date Placeholder 4"/>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7" name="Slide Number Placeholder 6"/>
          <p:cNvSpPr>
            <a:spLocks noGrp="1"/>
          </p:cNvSpPr>
          <p:nvPr>
            <p:ph type="sldNum" sz="quarter" idx="12"/>
          </p:nvPr>
        </p:nvSpPr>
        <p:spPr/>
        <p:txBody>
          <a:bodyPr/>
          <a:lstStyle/>
          <a:p>
            <a:fld id="{17828982-DA61-498F-BE3D-04BA89555249}"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5700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17828982-DA61-498F-BE3D-04BA89555249}" type="slidenum">
              <a:rPr lang="en-US" smtClean="0"/>
              <a:pPr/>
              <a:t>‹#›</a:t>
            </a:fld>
            <a:endParaRPr lang="en-US" dirty="0"/>
          </a:p>
        </p:txBody>
      </p:sp>
    </p:spTree>
    <p:extLst>
      <p:ext uri="{BB962C8B-B14F-4D97-AF65-F5344CB8AC3E}">
        <p14:creationId xmlns:p14="http://schemas.microsoft.com/office/powerpoint/2010/main" val="3177436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17828982-DA61-498F-BE3D-04BA89555249}" type="slidenum">
              <a:rPr lang="en-US" smtClean="0"/>
              <a:pPr/>
              <a:t>‹#›</a:t>
            </a:fld>
            <a:endParaRPr lang="en-US" dirty="0"/>
          </a:p>
        </p:txBody>
      </p:sp>
    </p:spTree>
    <p:extLst>
      <p:ext uri="{BB962C8B-B14F-4D97-AF65-F5344CB8AC3E}">
        <p14:creationId xmlns:p14="http://schemas.microsoft.com/office/powerpoint/2010/main" val="2309702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919FC5-F750-4FFC-849A-0F22692A638E}" type="datetimeFigureOut">
              <a:rPr lang="en-US" smtClean="0"/>
              <a:pPr/>
              <a:t>12/2/2014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17828982-DA61-498F-BE3D-04BA89555249}" type="slidenum">
              <a:rPr lang="en-US" smtClean="0"/>
              <a:pPr/>
              <a:t>‹#›</a:t>
            </a:fld>
            <a:endParaRPr lang="en-US" dirty="0"/>
          </a:p>
        </p:txBody>
      </p:sp>
    </p:spTree>
    <p:extLst>
      <p:ext uri="{BB962C8B-B14F-4D97-AF65-F5344CB8AC3E}">
        <p14:creationId xmlns:p14="http://schemas.microsoft.com/office/powerpoint/2010/main" val="31763075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5" name="Footer Placeholder 14"/>
          <p:cNvSpPr>
            <a:spLocks noGrp="1"/>
          </p:cNvSpPr>
          <p:nvPr>
            <p:ph type="ftr" sz="quarter" idx="12"/>
          </p:nvPr>
        </p:nvSpPr>
        <p:spPr>
          <a:xfrm>
            <a:off x="3581400" y="6296248"/>
            <a:ext cx="2820987" cy="152400"/>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4669619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1" name="Slide Number Placeholder 10"/>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2" name="Footer Placeholder 11"/>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5693490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3" name="Slide Number Placeholder 12"/>
          <p:cNvSpPr>
            <a:spLocks noGrp="1"/>
          </p:cNvSpPr>
          <p:nvPr>
            <p:ph type="sldNum" sz="quarter" idx="11"/>
          </p:nvPr>
        </p:nvSpPr>
        <p:spPr>
          <a:xfrm>
            <a:off x="4116388" y="6400800"/>
            <a:ext cx="533400" cy="152400"/>
          </a:xfrm>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4" name="Footer Placeholder 13"/>
          <p:cNvSpPr>
            <a:spLocks noGrp="1"/>
          </p:cNvSpPr>
          <p:nvPr>
            <p:ph type="ftr" sz="quarter" idx="12"/>
          </p:nvPr>
        </p:nvSpPr>
        <p:spPr>
          <a:xfrm>
            <a:off x="838200" y="6296248"/>
            <a:ext cx="2820987" cy="152400"/>
          </a:xfrm>
        </p:spPr>
        <p:txBody>
          <a:bodyPr/>
          <a:lstStyle/>
          <a:p>
            <a:endParaRPr lang="en-US" dirty="0">
              <a:solidFill>
                <a:prstClr val="black">
                  <a:tint val="75000"/>
                </a:prstClr>
              </a:solidFill>
            </a:endParaRPr>
          </a:p>
        </p:txBody>
      </p:sp>
      <p:sp>
        <p:nvSpPr>
          <p:cNvPr id="15" name="Title 14"/>
          <p:cNvSpPr>
            <a:spLocks noGrp="1"/>
          </p:cNvSpPr>
          <p:nvPr>
            <p:ph type="title"/>
          </p:nvPr>
        </p:nvSpPr>
        <p:spPr>
          <a:xfrm>
            <a:off x="457200" y="1828800"/>
            <a:ext cx="3200400" cy="175260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60228256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3" name="Slide Number Placeholder 12"/>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4" name="Footer Placeholder 13"/>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66515047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4" name="Slide Number Placeholder 13"/>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6" name="Footer Placeholder 15"/>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43774059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0" name="Slide Number Placeholder 9"/>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1" name="Footer Placeholder 10"/>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899666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dirty="0"/>
          </a:p>
        </p:txBody>
      </p:sp>
      <p:sp>
        <p:nvSpPr>
          <p:cNvPr id="7" name="Slide Number Placeholder 22"/>
          <p:cNvSpPr>
            <a:spLocks noGrp="1"/>
          </p:cNvSpPr>
          <p:nvPr>
            <p:ph type="sldNum" sz="quarter" idx="12"/>
          </p:nvPr>
        </p:nvSpPr>
        <p:spPr/>
        <p:txBody>
          <a:bodyPr/>
          <a:lstStyle>
            <a:lvl1pPr>
              <a:defRPr/>
            </a:lvl1pPr>
          </a:lstStyle>
          <a:p>
            <a:pPr>
              <a:defRPr/>
            </a:pPr>
            <a:fld id="{4B97AFBC-0A46-4FB2-AE74-97C4357E0041}"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9" name="Slide Number Placeholder 8"/>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0" name="Footer Placeholder 9"/>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3240943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6" name="Slide Number Placeholder 15"/>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7" name="Footer Placeholder 16"/>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24457586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7" name="Slide Number Placeholder 16"/>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8" name="Footer Placeholder 17"/>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332214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4" name="Slide Number Placeholder 13"/>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5" name="Footer Placeholder 14"/>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49512654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8EEC6E9E-3040-430B-910C-99A795656A9D}" type="datetimeFigureOut">
              <a:rPr lang="en-US" smtClean="0">
                <a:solidFill>
                  <a:prstClr val="black">
                    <a:tint val="75000"/>
                  </a:prstClr>
                </a:solidFill>
              </a:rPr>
              <a:pPr/>
              <a:t>12/2/2014</a:t>
            </a:fld>
            <a:endParaRPr lang="en-US" dirty="0">
              <a:solidFill>
                <a:prstClr val="black">
                  <a:tint val="75000"/>
                </a:prstClr>
              </a:solidFill>
            </a:endParaRPr>
          </a:p>
        </p:txBody>
      </p:sp>
      <p:sp>
        <p:nvSpPr>
          <p:cNvPr id="14" name="Slide Number Placeholder 13"/>
          <p:cNvSpPr>
            <a:spLocks noGrp="1"/>
          </p:cNvSpPr>
          <p:nvPr>
            <p:ph type="sldNum" sz="quarter" idx="11"/>
          </p:nvPr>
        </p:nvSpPr>
        <p:spPr/>
        <p:txBody>
          <a:bodyPr/>
          <a:lstStyle/>
          <a:p>
            <a:fld id="{B820BBA7-89E2-4D73-A193-CAF818E57ECF}" type="slidenum">
              <a:rPr lang="en-US" smtClean="0">
                <a:solidFill>
                  <a:prstClr val="black">
                    <a:tint val="75000"/>
                  </a:prstClr>
                </a:solidFill>
              </a:rPr>
              <a:pPr/>
              <a:t>‹#›</a:t>
            </a:fld>
            <a:endParaRPr lang="en-US" dirty="0">
              <a:solidFill>
                <a:prstClr val="black">
                  <a:tint val="75000"/>
                </a:prstClr>
              </a:solidFill>
            </a:endParaRPr>
          </a:p>
        </p:txBody>
      </p:sp>
      <p:sp>
        <p:nvSpPr>
          <p:cNvPr id="15" name="Footer Placeholder 14"/>
          <p:cNvSpPr>
            <a:spLocks noGrp="1"/>
          </p:cNvSpPr>
          <p:nvPr>
            <p:ph type="ftr" sz="quarter" idx="1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801868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dirty="0"/>
          </a:p>
        </p:txBody>
      </p:sp>
      <p:sp>
        <p:nvSpPr>
          <p:cNvPr id="8" name="Footer Placeholder 2"/>
          <p:cNvSpPr>
            <a:spLocks noGrp="1"/>
          </p:cNvSpPr>
          <p:nvPr>
            <p:ph type="ftr" sz="quarter" idx="11"/>
          </p:nvPr>
        </p:nvSpPr>
        <p:spPr/>
        <p:txBody>
          <a:bodyPr/>
          <a:lstStyle>
            <a:lvl1pPr>
              <a:defRPr/>
            </a:lvl1pPr>
          </a:lstStyle>
          <a:p>
            <a:pPr>
              <a:defRPr/>
            </a:pPr>
            <a:endParaRPr lang="en-US" dirty="0"/>
          </a:p>
        </p:txBody>
      </p:sp>
      <p:sp>
        <p:nvSpPr>
          <p:cNvPr id="9" name="Slide Number Placeholder 22"/>
          <p:cNvSpPr>
            <a:spLocks noGrp="1"/>
          </p:cNvSpPr>
          <p:nvPr>
            <p:ph type="sldNum" sz="quarter" idx="12"/>
          </p:nvPr>
        </p:nvSpPr>
        <p:spPr/>
        <p:txBody>
          <a:bodyPr/>
          <a:lstStyle>
            <a:lvl1pPr>
              <a:defRPr/>
            </a:lvl1pPr>
          </a:lstStyle>
          <a:p>
            <a:pPr>
              <a:defRPr/>
            </a:pPr>
            <a:fld id="{D8B2F439-D7CC-404E-826C-A57BD27D2DCA}"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58ABBAE4-E954-42AB-B3CB-9E1B7D6EEA0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4" name="Date Placeholder 1"/>
          <p:cNvSpPr>
            <a:spLocks noGrp="1"/>
          </p:cNvSpPr>
          <p:nvPr>
            <p:ph type="dt" sz="half" idx="10"/>
          </p:nvPr>
        </p:nvSpPr>
        <p:spPr/>
        <p:txBody>
          <a:bodyPr/>
          <a:lstStyle>
            <a:lvl1pPr>
              <a:defRPr/>
            </a:lvl1pPr>
          </a:lstStyle>
          <a:p>
            <a:pPr>
              <a:defRPr/>
            </a:pPr>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dirty="0"/>
          </a:p>
        </p:txBody>
      </p:sp>
      <p:sp>
        <p:nvSpPr>
          <p:cNvPr id="6" name="Slide Number Placeholder 3"/>
          <p:cNvSpPr>
            <a:spLocks noGrp="1"/>
          </p:cNvSpPr>
          <p:nvPr>
            <p:ph type="sldNum" sz="quarter" idx="12"/>
          </p:nvPr>
        </p:nvSpPr>
        <p:spPr/>
        <p:txBody>
          <a:bodyPr/>
          <a:lstStyle>
            <a:lvl1pPr>
              <a:defRPr/>
            </a:lvl1pPr>
          </a:lstStyle>
          <a:p>
            <a:pPr>
              <a:defRPr/>
            </a:pPr>
            <a:fld id="{1FD00377-9A60-4E76-B81E-C1F334D94B10}"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 name="Straight Connector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endParaRPr lang="en-US" dirty="0"/>
          </a:p>
        </p:txBody>
      </p:sp>
      <p:sp>
        <p:nvSpPr>
          <p:cNvPr id="9" name="Footer Placeholder 5"/>
          <p:cNvSpPr>
            <a:spLocks noGrp="1"/>
          </p:cNvSpPr>
          <p:nvPr>
            <p:ph type="ftr" sz="quarter" idx="11"/>
          </p:nvPr>
        </p:nvSpPr>
        <p:spPr/>
        <p:txBody>
          <a:bodyPr/>
          <a:lstStyle>
            <a:lvl1pPr>
              <a:defRPr/>
            </a:lvl1pPr>
          </a:lstStyle>
          <a:p>
            <a:pPr>
              <a:defRPr/>
            </a:pPr>
            <a:endParaRPr lang="en-US" dirty="0"/>
          </a:p>
        </p:txBody>
      </p:sp>
      <p:sp>
        <p:nvSpPr>
          <p:cNvPr id="10" name="Slide Number Placeholder 6"/>
          <p:cNvSpPr>
            <a:spLocks noGrp="1"/>
          </p:cNvSpPr>
          <p:nvPr>
            <p:ph type="sldNum" sz="quarter" idx="12"/>
          </p:nvPr>
        </p:nvSpPr>
        <p:spPr/>
        <p:txBody>
          <a:bodyPr/>
          <a:lstStyle>
            <a:lvl1pPr>
              <a:defRPr/>
            </a:lvl1pPr>
          </a:lstStyle>
          <a:p>
            <a:pPr>
              <a:defRPr/>
            </a:pPr>
            <a:fld id="{A8D92044-1081-49A9-83A0-B7F5CC9ED477}"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a:lstStyle>
            <a:lvl1pPr algn="l" eaLnBrk="1" latinLnBrk="0" hangingPunct="1">
              <a:defRPr kumimoji="0" sz="1400" dirty="0">
                <a:solidFill>
                  <a:schemeClr val="tx2"/>
                </a:solidFill>
                <a:effectLst>
                  <a:outerShdw blurRad="38100" dist="38100" dir="2700000" algn="tl">
                    <a:srgbClr val="000000">
                      <a:alpha val="43137"/>
                    </a:srgbClr>
                  </a:outerShdw>
                </a:effectLst>
              </a:defRPr>
            </a:lvl1pPr>
          </a:lstStyle>
          <a:p>
            <a:pPr>
              <a:defRPr/>
            </a:pPr>
            <a:endParaRPr lang="en-US" dirty="0"/>
          </a:p>
        </p:txBody>
      </p:sp>
      <p:sp>
        <p:nvSpPr>
          <p:cNvPr id="3" name="Footer Placeholder 2"/>
          <p:cNvSpPr>
            <a:spLocks noGrp="1"/>
          </p:cNvSpPr>
          <p:nvPr>
            <p:ph type="ftr" sz="quarter" idx="3"/>
          </p:nvPr>
        </p:nvSpPr>
        <p:spPr>
          <a:xfrm>
            <a:off x="2898775" y="6356350"/>
            <a:ext cx="3505200" cy="365125"/>
          </a:xfrm>
          <a:prstGeom prst="rect">
            <a:avLst/>
          </a:prstGeom>
        </p:spPr>
        <p:txBody>
          <a:bodyPr vert="horz"/>
          <a:lstStyle>
            <a:lvl1pPr algn="r" eaLnBrk="1" latinLnBrk="0" hangingPunct="1">
              <a:defRPr kumimoji="0" sz="1400" dirty="0">
                <a:solidFill>
                  <a:schemeClr val="tx2"/>
                </a:solidFill>
                <a:effectLst>
                  <a:outerShdw blurRad="38100" dist="38100" dir="2700000" algn="tl">
                    <a:srgbClr val="000000">
                      <a:alpha val="43137"/>
                    </a:srgbClr>
                  </a:outerShdw>
                </a:effectLst>
              </a:defRPr>
            </a:lvl1pPr>
          </a:lstStyle>
          <a:p>
            <a:pPr>
              <a:defRPr/>
            </a:pPr>
            <a:endParaRPr lang="en-US" dirty="0"/>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a:lstStyle>
            <a:lvl1pPr algn="l" eaLnBrk="1" latinLnBrk="0" hangingPunct="1">
              <a:defRPr kumimoji="0" sz="1400" smtClean="0">
                <a:solidFill>
                  <a:schemeClr val="tx2"/>
                </a:solidFill>
                <a:effectLst>
                  <a:outerShdw blurRad="38100" dist="38100" dir="2700000" algn="tl">
                    <a:srgbClr val="000000">
                      <a:alpha val="43137"/>
                    </a:srgbClr>
                  </a:outerShdw>
                </a:effectLst>
              </a:defRPr>
            </a:lvl1pPr>
          </a:lstStyle>
          <a:p>
            <a:pPr>
              <a:defRPr/>
            </a:pPr>
            <a:fld id="{37EA173E-E645-4600-9997-74AFA4AAEF2C}" type="slidenum">
              <a:rPr lang="en-US"/>
              <a:pPr>
                <a:defRPr/>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endParaRPr>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effectLst>
                <a:outerShdw blurRad="38100" dist="38100" dir="2700000" algn="tl">
                  <a:srgbClr val="000000">
                    <a:alpha val="43137"/>
                  </a:srgbClr>
                </a:outerShdw>
              </a:effectLst>
            </a:endParaRPr>
          </a:p>
        </p:txBody>
      </p:sp>
    </p:spTree>
  </p:cSld>
  <p:clrMap bg1="lt1" tx1="dk1" bg2="lt2" tx2="dk2" accent1="accent1" accent2="accent2" accent3="accent3" accent4="accent4" accent5="accent5" accent6="accent6" hlink="hlink" folHlink="folHlink"/>
  <p:sldLayoutIdLst>
    <p:sldLayoutId id="2147483755" r:id="rId1"/>
    <p:sldLayoutId id="2147483751" r:id="rId2"/>
    <p:sldLayoutId id="2147483756" r:id="rId3"/>
    <p:sldLayoutId id="2147483752" r:id="rId4"/>
    <p:sldLayoutId id="2147483753" r:id="rId5"/>
    <p:sldLayoutId id="2147483757" r:id="rId6"/>
    <p:sldLayoutId id="2147483758" r:id="rId7"/>
    <p:sldLayoutId id="2147483759" r:id="rId8"/>
    <p:sldLayoutId id="2147483760" r:id="rId9"/>
    <p:sldLayoutId id="2147483754" r:id="rId10"/>
    <p:sldLayoutId id="2147483761" r:id="rId11"/>
  </p:sldLayoutIdLst>
  <p:hf hdr="0"/>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Bookman Old Style" pitchFamily="18" charset="0"/>
        </a:defRPr>
      </a:lvl2pPr>
      <a:lvl3pPr algn="l" rtl="0" fontAlgn="base">
        <a:spcBef>
          <a:spcPct val="0"/>
        </a:spcBef>
        <a:spcAft>
          <a:spcPct val="0"/>
        </a:spcAft>
        <a:defRPr sz="3200">
          <a:solidFill>
            <a:schemeClr val="tx2"/>
          </a:solidFill>
          <a:latin typeface="Bookman Old Style" pitchFamily="18" charset="0"/>
        </a:defRPr>
      </a:lvl3pPr>
      <a:lvl4pPr algn="l" rtl="0" fontAlgn="base">
        <a:spcBef>
          <a:spcPct val="0"/>
        </a:spcBef>
        <a:spcAft>
          <a:spcPct val="0"/>
        </a:spcAft>
        <a:defRPr sz="3200">
          <a:solidFill>
            <a:schemeClr val="tx2"/>
          </a:solidFill>
          <a:latin typeface="Bookman Old Style" pitchFamily="18" charset="0"/>
        </a:defRPr>
      </a:lvl4pPr>
      <a:lvl5pPr algn="l" rtl="0" fontAlgn="base">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fontAlgn="base">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fontAlgn="base">
        <a:spcBef>
          <a:spcPts val="400"/>
        </a:spcBef>
        <a:spcAft>
          <a:spcPct val="0"/>
        </a:spcAft>
        <a:buClr>
          <a:srgbClr val="008ABF"/>
        </a:buClr>
        <a:buSzPct val="70000"/>
        <a:buFont typeface="Wingdings" pitchFamily="2" charset="2"/>
        <a:buChar char=""/>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EEC6E9E-3040-430B-910C-99A795656A9D}" type="datetimeFigureOut">
              <a:rPr lang="en-US" b="0" smtClean="0">
                <a:solidFill>
                  <a:prstClr val="black">
                    <a:tint val="75000"/>
                  </a:prstClr>
                </a:solidFill>
                <a:latin typeface="Calibri"/>
              </a:rPr>
              <a:pPr eaLnBrk="1" fontAlgn="auto" hangingPunct="1">
                <a:spcBef>
                  <a:spcPts val="0"/>
                </a:spcBef>
                <a:spcAft>
                  <a:spcPts val="0"/>
                </a:spcAft>
              </a:pPr>
              <a:t>12/2/2014</a:t>
            </a:fld>
            <a:endParaRPr lang="en-US" b="0"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b="0"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820BBA7-89E2-4D73-A193-CAF818E57ECF}" type="slidenum">
              <a:rPr lang="en-US" b="0" smtClean="0">
                <a:solidFill>
                  <a:prstClr val="black">
                    <a:tint val="75000"/>
                  </a:prstClr>
                </a:solidFill>
                <a:latin typeface="Calibri"/>
              </a:rPr>
              <a:pPr eaLnBrk="1" fontAlgn="auto" hangingPunct="1">
                <a:spcBef>
                  <a:spcPts val="0"/>
                </a:spcBef>
                <a:spcAft>
                  <a:spcPts val="0"/>
                </a:spcAft>
              </a:pPr>
              <a:t>‹#›</a:t>
            </a:fld>
            <a:endParaRPr lang="en-US" b="0" dirty="0">
              <a:solidFill>
                <a:prstClr val="black">
                  <a:tint val="75000"/>
                </a:prstClr>
              </a:solidFill>
              <a:latin typeface="Calibri"/>
            </a:endParaRPr>
          </a:p>
        </p:txBody>
      </p:sp>
    </p:spTree>
    <p:extLst>
      <p:ext uri="{BB962C8B-B14F-4D97-AF65-F5344CB8AC3E}">
        <p14:creationId xmlns:p14="http://schemas.microsoft.com/office/powerpoint/2010/main" val="335381059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b="0" dirty="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eaLnBrk="1" fontAlgn="auto" hangingPunct="1">
              <a:spcBef>
                <a:spcPts val="0"/>
              </a:spcBef>
              <a:spcAft>
                <a:spcPts val="0"/>
              </a:spcAft>
            </a:pPr>
            <a:fld id="{30919FC5-F750-4FFC-849A-0F22692A638E}" type="datetimeFigureOut">
              <a:rPr lang="en-US" b="0" smtClean="0">
                <a:latin typeface="Century Gothic"/>
              </a:rPr>
              <a:pPr eaLnBrk="1" fontAlgn="auto" hangingPunct="1">
                <a:spcBef>
                  <a:spcPts val="0"/>
                </a:spcBef>
                <a:spcAft>
                  <a:spcPts val="0"/>
                </a:spcAft>
              </a:pPr>
              <a:t>12/2/2014</a:t>
            </a:fld>
            <a:endParaRPr lang="en-US" b="0" dirty="0">
              <a:latin typeface="Century Gothic"/>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eaLnBrk="1" fontAlgn="auto" hangingPunct="1">
              <a:spcBef>
                <a:spcPts val="0"/>
              </a:spcBef>
              <a:spcAft>
                <a:spcPts val="0"/>
              </a:spcAft>
            </a:pPr>
            <a:endParaRPr lang="en-US" b="0" dirty="0">
              <a:solidFill>
                <a:srgbClr val="94C600"/>
              </a:solidFill>
              <a:latin typeface="Century Gothic"/>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eaLnBrk="1" fontAlgn="auto" hangingPunct="1">
              <a:spcBef>
                <a:spcPts val="0"/>
              </a:spcBef>
              <a:spcAft>
                <a:spcPts val="0"/>
              </a:spcAft>
            </a:pPr>
            <a:fld id="{17828982-DA61-498F-BE3D-04BA89555249}" type="slidenum">
              <a:rPr lang="en-US" b="0" smtClean="0">
                <a:latin typeface="Century Gothic"/>
              </a:rPr>
              <a:pPr eaLnBrk="1" fontAlgn="auto" hangingPunct="1">
                <a:spcBef>
                  <a:spcPts val="0"/>
                </a:spcBef>
                <a:spcAft>
                  <a:spcPts val="0"/>
                </a:spcAft>
              </a:pPr>
              <a:t>‹#›</a:t>
            </a:fld>
            <a:endParaRPr lang="en-US" b="0" dirty="0">
              <a:latin typeface="Century Gothic"/>
            </a:endParaRPr>
          </a:p>
        </p:txBody>
      </p:sp>
    </p:spTree>
    <p:extLst>
      <p:ext uri="{BB962C8B-B14F-4D97-AF65-F5344CB8AC3E}">
        <p14:creationId xmlns:p14="http://schemas.microsoft.com/office/powerpoint/2010/main" val="301558295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pPr eaLnBrk="1" fontAlgn="auto" hangingPunct="1">
              <a:spcBef>
                <a:spcPts val="0"/>
              </a:spcBef>
              <a:spcAft>
                <a:spcPts val="0"/>
              </a:spcAft>
            </a:pPr>
            <a:fld id="{B820BBA7-89E2-4D73-A193-CAF818E57ECF}" type="slidenum">
              <a:rPr lang="en-US" b="0" smtClean="0">
                <a:solidFill>
                  <a:prstClr val="black">
                    <a:tint val="75000"/>
                  </a:prstClr>
                </a:solidFill>
                <a:latin typeface="Calibri"/>
              </a:rPr>
              <a:pPr eaLnBrk="1" fontAlgn="auto" hangingPunct="1">
                <a:spcBef>
                  <a:spcPts val="0"/>
                </a:spcBef>
                <a:spcAft>
                  <a:spcPts val="0"/>
                </a:spcAft>
              </a:pPr>
              <a:t>‹#›</a:t>
            </a:fld>
            <a:endParaRPr lang="en-US" b="0" dirty="0">
              <a:solidFill>
                <a:prstClr val="black">
                  <a:tint val="75000"/>
                </a:prstClr>
              </a:solidFill>
              <a:latin typeface="Calibri"/>
            </a:endParaRPr>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pPr eaLnBrk="1" fontAlgn="auto" hangingPunct="1">
              <a:spcBef>
                <a:spcPts val="0"/>
              </a:spcBef>
              <a:spcAft>
                <a:spcPts val="0"/>
              </a:spcAft>
            </a:pPr>
            <a:fld id="{8EEC6E9E-3040-430B-910C-99A795656A9D}" type="datetimeFigureOut">
              <a:rPr lang="en-US" b="0" smtClean="0">
                <a:solidFill>
                  <a:prstClr val="black">
                    <a:tint val="75000"/>
                  </a:prstClr>
                </a:solidFill>
                <a:latin typeface="Calibri"/>
              </a:rPr>
              <a:pPr eaLnBrk="1" fontAlgn="auto" hangingPunct="1">
                <a:spcBef>
                  <a:spcPts val="0"/>
                </a:spcBef>
                <a:spcAft>
                  <a:spcPts val="0"/>
                </a:spcAft>
              </a:pPr>
              <a:t>12/2/2014</a:t>
            </a:fld>
            <a:endParaRPr lang="en-US" b="0" dirty="0">
              <a:solidFill>
                <a:prstClr val="black">
                  <a:tint val="75000"/>
                </a:prstClr>
              </a:solidFill>
              <a:latin typeface="Calibri"/>
            </a:endParaRPr>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pPr eaLnBrk="1" fontAlgn="auto" hangingPunct="1">
              <a:spcBef>
                <a:spcPts val="0"/>
              </a:spcBef>
              <a:spcAft>
                <a:spcPts val="0"/>
              </a:spcAft>
            </a:pPr>
            <a:endParaRPr lang="en-US" b="0" dirty="0">
              <a:solidFill>
                <a:prstClr val="black">
                  <a:tint val="75000"/>
                </a:prstClr>
              </a:solidFill>
              <a:latin typeface="Calibri"/>
            </a:endParaRPr>
          </a:p>
        </p:txBody>
      </p:sp>
    </p:spTree>
    <p:extLst>
      <p:ext uri="{BB962C8B-B14F-4D97-AF65-F5344CB8AC3E}">
        <p14:creationId xmlns:p14="http://schemas.microsoft.com/office/powerpoint/2010/main" val="134625231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32.png"/><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24.xml"/><Relationship Id="rId10" Type="http://schemas.openxmlformats.org/officeDocument/2006/relationships/image" Target="../media/image34.png"/><Relationship Id="rId4" Type="http://schemas.openxmlformats.org/officeDocument/2006/relationships/audio" Target="../media/media3.mp3"/><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6.xml"/><Relationship Id="rId7" Type="http://schemas.openxmlformats.org/officeDocument/2006/relationships/image" Target="../media/image37.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image" Target="../media/image44.jpe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46.png"/><Relationship Id="rId12"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5.jpg"/><Relationship Id="rId11" Type="http://schemas.openxmlformats.org/officeDocument/2006/relationships/image" Target="../media/image47.jpeg"/><Relationship Id="rId5" Type="http://schemas.openxmlformats.org/officeDocument/2006/relationships/image" Target="../media/image44.jpeg"/><Relationship Id="rId10" Type="http://schemas.openxmlformats.org/officeDocument/2006/relationships/image" Target="../media/image50.jpg"/><Relationship Id="rId4" Type="http://schemas.openxmlformats.org/officeDocument/2006/relationships/image" Target="../media/image43.jpg"/><Relationship Id="rId9" Type="http://schemas.openxmlformats.org/officeDocument/2006/relationships/image" Target="../media/image49.png"/><Relationship Id="rId1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3" Type="http://schemas.openxmlformats.org/officeDocument/2006/relationships/image" Target="../media/image43.jpg"/><Relationship Id="rId7" Type="http://schemas.openxmlformats.org/officeDocument/2006/relationships/image" Target="../media/image48.jpeg"/><Relationship Id="rId12"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g"/><Relationship Id="rId10" Type="http://schemas.openxmlformats.org/officeDocument/2006/relationships/image" Target="../media/image47.jpeg"/><Relationship Id="rId4" Type="http://schemas.openxmlformats.org/officeDocument/2006/relationships/image" Target="../media/image44.jpeg"/><Relationship Id="rId9" Type="http://schemas.openxmlformats.org/officeDocument/2006/relationships/image" Target="../media/image50.jp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notesSlide" Target="../notesSlides/notesSlide18.xml"/><Relationship Id="rId7" Type="http://schemas.openxmlformats.org/officeDocument/2006/relationships/image" Target="../media/image45.jpg"/><Relationship Id="rId12" Type="http://schemas.openxmlformats.org/officeDocument/2006/relationships/image" Target="../media/image47.jpeg"/><Relationship Id="rId17" Type="http://schemas.openxmlformats.org/officeDocument/2006/relationships/image" Target="../media/image55.png"/><Relationship Id="rId2" Type="http://schemas.openxmlformats.org/officeDocument/2006/relationships/slideLayout" Target="../slideLayouts/slideLayout13.xml"/><Relationship Id="rId16" Type="http://schemas.openxmlformats.org/officeDocument/2006/relationships/image" Target="../media/image54.png"/><Relationship Id="rId1" Type="http://schemas.openxmlformats.org/officeDocument/2006/relationships/audio" Target="../media/audio1.wav"/><Relationship Id="rId6" Type="http://schemas.openxmlformats.org/officeDocument/2006/relationships/image" Target="../media/image44.jpeg"/><Relationship Id="rId11" Type="http://schemas.openxmlformats.org/officeDocument/2006/relationships/image" Target="../media/image50.jpg"/><Relationship Id="rId5" Type="http://schemas.openxmlformats.org/officeDocument/2006/relationships/image" Target="../media/image43.jpg"/><Relationship Id="rId15" Type="http://schemas.openxmlformats.org/officeDocument/2006/relationships/image" Target="../media/image53.png"/><Relationship Id="rId10"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image" Target="../media/image48.jpe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jp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microsoft.com/office/2007/relationships/hdphoto" Target="../media/hdphoto3.wdp"/><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0.xml"/><Relationship Id="rId1" Type="http://schemas.openxmlformats.org/officeDocument/2006/relationships/audio" Target="../media/audio1.wav"/><Relationship Id="rId6" Type="http://schemas.openxmlformats.org/officeDocument/2006/relationships/image" Target="../media/image55.png"/><Relationship Id="rId5" Type="http://schemas.openxmlformats.org/officeDocument/2006/relationships/image" Target="../media/image62.jpe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64.png"/><Relationship Id="rId2" Type="http://schemas.microsoft.com/office/2007/relationships/media" Target="../media/media5.wmv"/><Relationship Id="rId1" Type="http://schemas.openxmlformats.org/officeDocument/2006/relationships/video" Target="NULL" TargetMode="External"/><Relationship Id="rId6" Type="http://schemas.microsoft.com/office/2007/relationships/hdphoto" Target="../media/hdphoto4.wdp"/><Relationship Id="rId11" Type="http://schemas.openxmlformats.org/officeDocument/2006/relationships/image" Target="../media/image34.png"/><Relationship Id="rId5" Type="http://schemas.openxmlformats.org/officeDocument/2006/relationships/image" Target="../media/image63.png"/><Relationship Id="rId10" Type="http://schemas.openxmlformats.org/officeDocument/2006/relationships/image" Target="../media/image38.png"/><Relationship Id="rId4" Type="http://schemas.openxmlformats.org/officeDocument/2006/relationships/notesSlide" Target="../notesSlides/notesSlide25.xml"/><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8.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jpeg"/><Relationship Id="rId3" Type="http://schemas.openxmlformats.org/officeDocument/2006/relationships/video" Target="NULL" TargetMode="External"/><Relationship Id="rId7" Type="http://schemas.openxmlformats.org/officeDocument/2006/relationships/image" Target="../media/image67.jpeg"/><Relationship Id="rId12" Type="http://schemas.openxmlformats.org/officeDocument/2006/relationships/image" Target="../media/image72.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28.xml"/><Relationship Id="rId11" Type="http://schemas.openxmlformats.org/officeDocument/2006/relationships/image" Target="../media/image71.png"/><Relationship Id="rId5" Type="http://schemas.openxmlformats.org/officeDocument/2006/relationships/slideLayout" Target="../slideLayouts/slideLayout7.xml"/><Relationship Id="rId10" Type="http://schemas.openxmlformats.org/officeDocument/2006/relationships/image" Target="../media/image70.png"/><Relationship Id="rId4" Type="http://schemas.microsoft.com/office/2007/relationships/media" Target="../media/media7.avi"/><Relationship Id="rId9"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6.jpg"/><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6.jpg"/><Relationship Id="rId4" Type="http://schemas.openxmlformats.org/officeDocument/2006/relationships/image" Target="../media/image75.jpg"/></Relationships>
</file>

<file path=ppt/slides/_rels/slide3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79.jpg"/><Relationship Id="rId4" Type="http://schemas.openxmlformats.org/officeDocument/2006/relationships/image" Target="../media/image78.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8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73.jpe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7.avi"/><Relationship Id="rId1" Type="http://schemas.openxmlformats.org/officeDocument/2006/relationships/video" Target="NULL" TargetMode="External"/><Relationship Id="rId5" Type="http://schemas.openxmlformats.org/officeDocument/2006/relationships/image" Target="../media/image89.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79.jpg"/><Relationship Id="rId4" Type="http://schemas.openxmlformats.org/officeDocument/2006/relationships/image" Target="../media/image78.jp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audio" Target="../media/audio1.wav"/><Relationship Id="rId6" Type="http://schemas.openxmlformats.org/officeDocument/2006/relationships/image" Target="../media/image55.png"/><Relationship Id="rId5" Type="http://schemas.openxmlformats.org/officeDocument/2006/relationships/image" Target="../media/image90.jpe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hyperlink" Target="http://goo.gl/ij7p6"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3.gif"/></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gif"/></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98.jpe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hyperlink" Target="http://www.screencast.com/t/543cFW4MGMfQ" TargetMode="External"/><Relationship Id="rId3" Type="http://schemas.microsoft.com/office/2007/relationships/media" Target="../media/media7.avi"/><Relationship Id="rId7" Type="http://schemas.openxmlformats.org/officeDocument/2006/relationships/image" Target="../media/image67.jpeg"/><Relationship Id="rId12" Type="http://schemas.openxmlformats.org/officeDocument/2006/relationships/image" Target="../media/image98.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55.xml"/><Relationship Id="rId11" Type="http://schemas.openxmlformats.org/officeDocument/2006/relationships/image" Target="../media/image73.jpeg"/><Relationship Id="rId5" Type="http://schemas.openxmlformats.org/officeDocument/2006/relationships/slideLayout" Target="../slideLayouts/slideLayout7.xml"/><Relationship Id="rId10" Type="http://schemas.openxmlformats.org/officeDocument/2006/relationships/image" Target="../media/image69.png"/><Relationship Id="rId4" Type="http://schemas.openxmlformats.org/officeDocument/2006/relationships/video" Target="../media/media7.avi"/><Relationship Id="rId9"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3.xml"/><Relationship Id="rId7" Type="http://schemas.openxmlformats.org/officeDocument/2006/relationships/image" Target="../media/image30.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normAutofit/>
          </a:bodyPr>
          <a:lstStyle/>
          <a:p>
            <a:pPr marL="0" indent="0" algn="ctr">
              <a:buNone/>
            </a:pPr>
            <a:r>
              <a:rPr lang="en-US" sz="5400" b="1" dirty="0" smtClean="0"/>
              <a:t>Tips </a:t>
            </a:r>
            <a:r>
              <a:rPr lang="en-US" sz="5400" b="1" dirty="0"/>
              <a:t>for </a:t>
            </a:r>
            <a:r>
              <a:rPr lang="en-US" sz="5400" b="1" dirty="0" smtClean="0"/>
              <a:t>Creating Better PowerPoint Presentations</a:t>
            </a:r>
          </a:p>
          <a:p>
            <a:pPr marL="0" indent="0" algn="ctr">
              <a:buNone/>
            </a:pPr>
            <a:r>
              <a:rPr lang="en-US" sz="5400" b="1" dirty="0" smtClean="0"/>
              <a:t>Part 1</a:t>
            </a:r>
            <a:endParaRPr lang="en-US" sz="5400" dirty="0"/>
          </a:p>
        </p:txBody>
      </p:sp>
    </p:spTree>
    <p:extLst>
      <p:ext uri="{BB962C8B-B14F-4D97-AF65-F5344CB8AC3E}">
        <p14:creationId xmlns:p14="http://schemas.microsoft.com/office/powerpoint/2010/main" val="2669026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_Amazon.wmv">
            <a:hlinkClick r:id="" action="ppaction://media"/>
          </p:cNvPr>
          <p:cNvPicPr>
            <a:picLocks noGrp="1" noChangeAspect="1"/>
          </p:cNvPicPr>
          <p:nvPr>
            <p:ph idx="1"/>
            <a:videoFile r:link="rId1"/>
            <p:extLst>
              <p:ext uri="{DAA4B4D4-6D71-4841-9C94-3DE7FCFB9230}">
                <p14:media xmlns:p14="http://schemas.microsoft.com/office/powerpoint/2010/main" r:embed="rId2">
                  <p14:trim st="64628.16" end="185889.24"/>
                  <p14:fade out="1000"/>
                </p14:media>
              </p:ext>
            </p:extLst>
          </p:nvPr>
        </p:nvPicPr>
        <p:blipFill>
          <a:blip r:embed="rId7"/>
          <a:stretch>
            <a:fillRect/>
          </a:stretch>
        </p:blipFill>
        <p:spPr>
          <a:xfrm>
            <a:off x="762000" y="838200"/>
            <a:ext cx="7620000" cy="4994275"/>
          </a:xfrm>
          <a:prstGeom prst="rect">
            <a:avLst/>
          </a:prstGeom>
          <a:ln w="88900" cap="sq" cmpd="thickThin">
            <a:solidFill>
              <a:schemeClr val="bg2">
                <a:lumMod val="50000"/>
              </a:schemeClr>
            </a:solidFill>
            <a:prstDash val="solid"/>
            <a:miter lim="800000"/>
          </a:ln>
          <a:effectLst>
            <a:innerShdw blurRad="76200">
              <a:srgbClr val="000000"/>
            </a:innerShdw>
          </a:effectLst>
        </p:spPr>
      </p:pic>
      <p:pic>
        <p:nvPicPr>
          <p:cNvPr id="2" name="slide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87766" y="6096000"/>
            <a:ext cx="609600" cy="609600"/>
          </a:xfrm>
          <a:prstGeom prst="rect">
            <a:avLst/>
          </a:prstGeom>
        </p:spPr>
      </p:pic>
      <p:pic>
        <p:nvPicPr>
          <p:cNvPr id="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837" r="6166" b="73563"/>
          <a:stretch/>
        </p:blipFill>
        <p:spPr bwMode="auto">
          <a:xfrm>
            <a:off x="394138" y="838200"/>
            <a:ext cx="4498428" cy="96695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cxnSp>
        <p:nvCxnSpPr>
          <p:cNvPr id="7" name="Straight Connector 6"/>
          <p:cNvCxnSpPr/>
          <p:nvPr/>
        </p:nvCxnSpPr>
        <p:spPr>
          <a:xfrm>
            <a:off x="2286000" y="1447800"/>
            <a:ext cx="2438400" cy="0"/>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538" r="3763"/>
          <a:stretch/>
        </p:blipFill>
        <p:spPr bwMode="auto">
          <a:xfrm>
            <a:off x="4724400" y="142421"/>
            <a:ext cx="4367283" cy="178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a:off x="6580496" y="1571760"/>
            <a:ext cx="838200" cy="0"/>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78116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58" fill="hold"/>
                                        <p:tgtEl>
                                          <p:spTgt spid="2"/>
                                        </p:tgtEl>
                                      </p:cBhvr>
                                    </p:cmd>
                                  </p:childTnLst>
                                </p:cTn>
                              </p:par>
                              <p:par>
                                <p:cTn id="7" presetID="1" presetClass="mediacall" presetSubtype="0" fill="hold" nodeType="withEffect">
                                  <p:stCondLst>
                                    <p:cond delay="0"/>
                                  </p:stCondLst>
                                  <p:childTnLst>
                                    <p:cmd type="call" cmd="playFrom(0.0)">
                                      <p:cBhvr>
                                        <p:cTn id="8" dur="28649" fill="hold"/>
                                        <p:tgtEl>
                                          <p:spTgt spid="4"/>
                                        </p:tgtEl>
                                      </p:cBhvr>
                                    </p:cmd>
                                  </p:childTnLst>
                                </p:cTn>
                              </p:par>
                              <p:par>
                                <p:cTn id="9" presetID="47" presetClass="entr" presetSubtype="0" fill="hold" nodeType="with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anim calcmode="lin" valueType="num">
                                      <p:cBhvr>
                                        <p:cTn id="12" dur="1750" fill="hold"/>
                                        <p:tgtEl>
                                          <p:spTgt spid="6"/>
                                        </p:tgtEl>
                                        <p:attrNameLst>
                                          <p:attrName>ppt_x</p:attrName>
                                        </p:attrNameLst>
                                      </p:cBhvr>
                                      <p:tavLst>
                                        <p:tav tm="0">
                                          <p:val>
                                            <p:strVal val="#ppt_x"/>
                                          </p:val>
                                        </p:tav>
                                        <p:tav tm="100000">
                                          <p:val>
                                            <p:strVal val="#ppt_x"/>
                                          </p:val>
                                        </p:tav>
                                      </p:tavLst>
                                    </p:anim>
                                    <p:anim calcmode="lin" valueType="num">
                                      <p:cBhvr>
                                        <p:cTn id="13" dur="1750" fill="hold"/>
                                        <p:tgtEl>
                                          <p:spTgt spid="6"/>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925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xit" presetSubtype="0" fill="hold" nodeType="withEffect">
                                  <p:stCondLst>
                                    <p:cond delay="1400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nodeType="withEffect">
                                  <p:stCondLst>
                                    <p:cond delay="1400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47" presetClass="entr" presetSubtype="0" fill="hold" nodeType="withEffect">
                                  <p:stCondLst>
                                    <p:cond delay="1400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1000"/>
                                        <p:tgtEl>
                                          <p:spTgt spid="2050"/>
                                        </p:tgtEl>
                                      </p:cBhvr>
                                    </p:animEffect>
                                    <p:anim calcmode="lin" valueType="num">
                                      <p:cBhvr>
                                        <p:cTn id="26" dur="1000" fill="hold"/>
                                        <p:tgtEl>
                                          <p:spTgt spid="2050"/>
                                        </p:tgtEl>
                                        <p:attrNameLst>
                                          <p:attrName>ppt_x</p:attrName>
                                        </p:attrNameLst>
                                      </p:cBhvr>
                                      <p:tavLst>
                                        <p:tav tm="0">
                                          <p:val>
                                            <p:strVal val="#ppt_x"/>
                                          </p:val>
                                        </p:tav>
                                        <p:tav tm="100000">
                                          <p:val>
                                            <p:strVal val="#ppt_x"/>
                                          </p:val>
                                        </p:tav>
                                      </p:tavLst>
                                    </p:anim>
                                    <p:anim calcmode="lin" valueType="num">
                                      <p:cBhvr>
                                        <p:cTn id="27" dur="1000" fill="hold"/>
                                        <p:tgtEl>
                                          <p:spTgt spid="2050"/>
                                        </p:tgtEl>
                                        <p:attrNameLst>
                                          <p:attrName>ppt_y</p:attrName>
                                        </p:attrNameLst>
                                      </p:cBhvr>
                                      <p:tavLst>
                                        <p:tav tm="0">
                                          <p:val>
                                            <p:strVal val="#ppt_y-.1"/>
                                          </p:val>
                                        </p:tav>
                                        <p:tav tm="100000">
                                          <p:val>
                                            <p:strVal val="#ppt_y"/>
                                          </p:val>
                                        </p:tav>
                                      </p:tavLst>
                                    </p:anim>
                                  </p:childTnLst>
                                </p:cTn>
                              </p:par>
                              <p:par>
                                <p:cTn id="28" presetID="22" presetClass="entr" presetSubtype="4" fill="hold" nodeType="withEffect">
                                  <p:stCondLst>
                                    <p:cond delay="1600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2"/>
                </p:tgtEl>
              </p:cMediaNode>
            </p:audio>
            <p:video>
              <p:cMediaNode vol="80000" mute="1">
                <p:cTn id="32" fill="hold" display="0">
                  <p:stCondLst>
                    <p:cond delay="indefinite"/>
                  </p:stCondLst>
                </p:cTn>
                <p:tgtEl>
                  <p:spTgt spid="4"/>
                </p:tgtEl>
              </p:cMediaNode>
            </p:vide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7024744" cy="1143000"/>
          </a:xfrm>
        </p:spPr>
        <p:txBody>
          <a:bodyPr/>
          <a:lstStyle/>
          <a:p>
            <a:r>
              <a:rPr lang="en-US" dirty="0" smtClean="0"/>
              <a:t>Trees and Plants</a:t>
            </a:r>
            <a:endParaRPr lang="en-US" dirty="0"/>
          </a:p>
        </p:txBody>
      </p:sp>
      <p:sp>
        <p:nvSpPr>
          <p:cNvPr id="3" name="Content Placeholder 2"/>
          <p:cNvSpPr>
            <a:spLocks noGrp="1"/>
          </p:cNvSpPr>
          <p:nvPr>
            <p:ph sz="quarter" idx="13"/>
          </p:nvPr>
        </p:nvSpPr>
        <p:spPr>
          <a:xfrm>
            <a:off x="1042416" y="2313432"/>
            <a:ext cx="4977384" cy="3493008"/>
          </a:xfrm>
        </p:spPr>
        <p:txBody>
          <a:bodyPr/>
          <a:lstStyle/>
          <a:p>
            <a:r>
              <a:rPr lang="en-US" dirty="0" smtClean="0"/>
              <a:t>Over eighteen thousand different plants</a:t>
            </a:r>
          </a:p>
          <a:p>
            <a:r>
              <a:rPr lang="en-US" dirty="0" smtClean="0"/>
              <a:t>Forest floor gets 1% sunlight</a:t>
            </a:r>
          </a:p>
          <a:p>
            <a:r>
              <a:rPr lang="en-US" dirty="0" smtClean="0"/>
              <a:t>Taller the tree, longer life</a:t>
            </a:r>
          </a:p>
          <a:p>
            <a:r>
              <a:rPr lang="en-US" dirty="0" smtClean="0"/>
              <a:t>One of biggest natural resources</a:t>
            </a:r>
          </a:p>
          <a:p>
            <a:r>
              <a:rPr lang="en-US" dirty="0" smtClean="0"/>
              <a:t>Holds rare trees and plants</a:t>
            </a:r>
          </a:p>
          <a:p>
            <a:pPr marL="68580" indent="0">
              <a:buNone/>
            </a:pPr>
            <a:endParaRPr lang="en-US" dirty="0" smtClean="0"/>
          </a:p>
          <a:p>
            <a:endParaRPr lang="en-US" dirty="0" smtClean="0"/>
          </a:p>
          <a:p>
            <a:endParaRPr lang="en-US" dirty="0"/>
          </a:p>
        </p:txBody>
      </p:sp>
      <p:pic>
        <p:nvPicPr>
          <p:cNvPr id="1026" name="Picture 2" descr="I:\6th Grade Assesment\Picture 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3156" y="1113285"/>
            <a:ext cx="2055444" cy="1550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3157" y="4329581"/>
            <a:ext cx="2055442" cy="17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3156" y="2663629"/>
            <a:ext cx="2055443" cy="16833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slide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10526" y="6033314"/>
            <a:ext cx="609600" cy="609600"/>
          </a:xfrm>
          <a:prstGeom prst="rect">
            <a:avLst/>
          </a:prstGeom>
        </p:spPr>
      </p:pic>
      <p:pic>
        <p:nvPicPr>
          <p:cNvPr id="5122"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3251" r="3990" b="18607"/>
          <a:stretch/>
        </p:blipFill>
        <p:spPr bwMode="auto">
          <a:xfrm>
            <a:off x="3767958" y="553605"/>
            <a:ext cx="5376042" cy="111936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04633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fade">
                                      <p:cBhvr>
                                        <p:cTn id="28" dur="1000"/>
                                        <p:tgtEl>
                                          <p:spTgt spid="5122"/>
                                        </p:tgtEl>
                                      </p:cBhvr>
                                    </p:animEffect>
                                    <p:anim calcmode="lin" valueType="num">
                                      <p:cBhvr>
                                        <p:cTn id="29" dur="1000" fill="hold"/>
                                        <p:tgtEl>
                                          <p:spTgt spid="5122"/>
                                        </p:tgtEl>
                                        <p:attrNameLst>
                                          <p:attrName>ppt_x</p:attrName>
                                        </p:attrNameLst>
                                      </p:cBhvr>
                                      <p:tavLst>
                                        <p:tav tm="0">
                                          <p:val>
                                            <p:strVal val="#ppt_x"/>
                                          </p:val>
                                        </p:tav>
                                        <p:tav tm="100000">
                                          <p:val>
                                            <p:strVal val="#ppt_x"/>
                                          </p:val>
                                        </p:tav>
                                      </p:tavLst>
                                    </p:anim>
                                    <p:anim calcmode="lin" valueType="num">
                                      <p:cBhvr>
                                        <p:cTn id="30"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09600" y="609600"/>
            <a:ext cx="4876800" cy="3657600"/>
          </a:xfrm>
          <a:effectLst>
            <a:outerShdw blurRad="76200" dir="13500000" sy="23000" kx="1200000" algn="br" rotWithShape="0">
              <a:prstClr val="black">
                <a:alpha val="20000"/>
              </a:prstClr>
            </a:outerShdw>
          </a:effectLst>
          <a:scene3d>
            <a:camera prst="perspectiveContrastingRightFacing"/>
            <a:lightRig rig="threePt" dir="t"/>
          </a:scene3d>
        </p:spPr>
      </p:pic>
      <p:pic>
        <p:nvPicPr>
          <p:cNvPr id="6" name="Content Placeholder 5"/>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3505200" y="2362200"/>
            <a:ext cx="4638675" cy="3479006"/>
          </a:xfrm>
          <a:effectLst>
            <a:outerShdw blurRad="76200" dir="18900000" sy="23000" kx="-1200000" algn="bl" rotWithShape="0">
              <a:prstClr val="black">
                <a:alpha val="20000"/>
              </a:prstClr>
            </a:outerShdw>
          </a:effectLst>
          <a:scene3d>
            <a:camera prst="perspectiveHeroicExtremeLeftFacing"/>
            <a:lightRig rig="threePt" dir="t"/>
          </a:scene3d>
        </p:spPr>
      </p:pic>
    </p:spTree>
    <p:extLst>
      <p:ext uri="{BB962C8B-B14F-4D97-AF65-F5344CB8AC3E}">
        <p14:creationId xmlns:p14="http://schemas.microsoft.com/office/powerpoint/2010/main" val="8485828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47700"/>
            <a:ext cx="4775200" cy="3581400"/>
          </a:xfrm>
          <a:prstGeom prst="rect">
            <a:avLst/>
          </a:prstGeom>
          <a:effectLst>
            <a:outerShdw blurRad="76200" dir="13500000" sy="23000" kx="1200000" algn="br" rotWithShape="0">
              <a:prstClr val="black">
                <a:alpha val="20000"/>
              </a:prstClr>
            </a:outerShdw>
          </a:effectLst>
          <a:scene3d>
            <a:camera prst="perspectiveContrastingRightFacing"/>
            <a:lightRig rig="threePt" dir="t"/>
          </a:scene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717" y="2438400"/>
            <a:ext cx="4800600" cy="3600450"/>
          </a:xfrm>
          <a:prstGeom prst="rect">
            <a:avLst/>
          </a:prstGeom>
          <a:effectLst>
            <a:outerShdw blurRad="76200" dir="18900000" sy="23000" kx="-1200000" algn="bl" rotWithShape="0">
              <a:prstClr val="black">
                <a:alpha val="20000"/>
              </a:prstClr>
            </a:outerShdw>
          </a:effectLst>
          <a:scene3d>
            <a:camera prst="perspectiveHeroicExtremeLeftFacing"/>
            <a:lightRig rig="threePt" dir="t"/>
          </a:scene3d>
        </p:spPr>
      </p:pic>
    </p:spTree>
    <p:extLst>
      <p:ext uri="{BB962C8B-B14F-4D97-AF65-F5344CB8AC3E}">
        <p14:creationId xmlns:p14="http://schemas.microsoft.com/office/powerpoint/2010/main" val="4161993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514600"/>
            <a:ext cx="6954962" cy="187741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392013"/>
            <a:ext cx="6863529" cy="191398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85" y="304800"/>
            <a:ext cx="7204877" cy="1956654"/>
          </a:xfrm>
          <a:prstGeom prst="rect">
            <a:avLst/>
          </a:prstGeom>
        </p:spPr>
      </p:pic>
      <p:sp>
        <p:nvSpPr>
          <p:cNvPr id="2" name="TextBox 1"/>
          <p:cNvSpPr txBox="1"/>
          <p:nvPr/>
        </p:nvSpPr>
        <p:spPr>
          <a:xfrm>
            <a:off x="304800" y="1461600"/>
            <a:ext cx="5638800" cy="1384995"/>
          </a:xfrm>
          <a:prstGeom prst="rect">
            <a:avLst/>
          </a:prstGeom>
          <a:solidFill>
            <a:schemeClr val="bg1"/>
          </a:solidFill>
          <a:ln>
            <a:solidFill>
              <a:schemeClr val="tx1"/>
            </a:solidFill>
          </a:ln>
        </p:spPr>
        <p:txBody>
          <a:bodyPr wrap="square" rtlCol="0">
            <a:spAutoFit/>
          </a:bodyPr>
          <a:lstStyle/>
          <a:p>
            <a:r>
              <a:rPr lang="en-US" sz="2800" dirty="0" smtClean="0">
                <a:solidFill>
                  <a:schemeClr val="tx1"/>
                </a:solidFill>
              </a:rPr>
              <a:t>How can you be sure to use these three techniques?  What are some strategies?</a:t>
            </a:r>
            <a:endParaRPr lang="en-US" sz="2800" dirty="0">
              <a:solidFill>
                <a:schemeClr val="tx1"/>
              </a:solidFill>
            </a:endParaRPr>
          </a:p>
        </p:txBody>
      </p:sp>
    </p:spTree>
    <p:extLst>
      <p:ext uri="{BB962C8B-B14F-4D97-AF65-F5344CB8AC3E}">
        <p14:creationId xmlns:p14="http://schemas.microsoft.com/office/powerpoint/2010/main" val="5495101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1363" y="204920"/>
            <a:ext cx="5257800" cy="1569660"/>
          </a:xfrm>
          <a:prstGeom prst="rect">
            <a:avLst/>
          </a:prstGeom>
        </p:spPr>
        <p:txBody>
          <a:bodyPr wrap="square">
            <a:spAutoFit/>
          </a:bodyPr>
          <a:lstStyle/>
          <a:p>
            <a:pPr algn="ctr"/>
            <a:endParaRPr lang="en-US" sz="4800" dirty="0">
              <a:solidFill>
                <a:schemeClr val="tx1"/>
              </a:solidFill>
              <a:latin typeface="GrilledCheese BTN Cn" pitchFamily="34" charset="0"/>
            </a:endParaRPr>
          </a:p>
          <a:p>
            <a:pPr algn="ctr"/>
            <a:endParaRPr lang="en-US" sz="4800" dirty="0">
              <a:solidFill>
                <a:schemeClr val="tx1"/>
              </a:solidFill>
              <a:latin typeface="GrilledCheese BTN Cn" pitchFamily="34" charset="0"/>
            </a:endParaRPr>
          </a:p>
        </p:txBody>
      </p:sp>
      <p:pic>
        <p:nvPicPr>
          <p:cNvPr id="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62914" y="249030"/>
            <a:ext cx="1412302" cy="1412302"/>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4" descr="http://download-earth.org/images/google_earth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1463" y="2627018"/>
            <a:ext cx="1489416" cy="14001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01463" y="266830"/>
            <a:ext cx="1420947" cy="1446550"/>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4" name="Picture 2" descr="http://roweandesign.com/wp-content/uploads/2011/05/color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5617" y="4853152"/>
            <a:ext cx="1361626" cy="132852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http://www.outlooktechnicalsupport.com/wp-content/uploads/2012/02/font-siz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880" y="4876800"/>
            <a:ext cx="1331336" cy="137117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http://eih.bz/s0/powerpoin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4134" y="2627018"/>
            <a:ext cx="1429080" cy="132189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3" name="Picture 11" descr="http://icons.iconarchive.com/icons/oxygen-icons.org/oxygen/256/Categories-applications-multimedia-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875" y="2867576"/>
            <a:ext cx="1345341" cy="134534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4995" y="196983"/>
            <a:ext cx="1648335" cy="1516397"/>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30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1482" y="4762392"/>
            <a:ext cx="1529311" cy="1510833"/>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47159" y="4148578"/>
            <a:ext cx="1231427" cy="584775"/>
          </a:xfrm>
          <a:prstGeom prst="rect">
            <a:avLst/>
          </a:prstGeom>
          <a:noFill/>
        </p:spPr>
        <p:txBody>
          <a:bodyPr wrap="none" rtlCol="0">
            <a:spAutoFit/>
          </a:bodyPr>
          <a:lstStyle/>
          <a:p>
            <a:r>
              <a:rPr lang="en-US" dirty="0" smtClean="0">
                <a:solidFill>
                  <a:schemeClr val="tx1"/>
                </a:solidFill>
              </a:rPr>
              <a:t>Maps</a:t>
            </a:r>
            <a:endParaRPr lang="en-US" dirty="0">
              <a:solidFill>
                <a:schemeClr val="tx1"/>
              </a:solidFill>
            </a:endParaRPr>
          </a:p>
        </p:txBody>
      </p:sp>
      <p:sp>
        <p:nvSpPr>
          <p:cNvPr id="16" name="TextBox 15"/>
          <p:cNvSpPr txBox="1"/>
          <p:nvPr/>
        </p:nvSpPr>
        <p:spPr>
          <a:xfrm>
            <a:off x="3601463" y="1790286"/>
            <a:ext cx="1778051" cy="584775"/>
          </a:xfrm>
          <a:prstGeom prst="rect">
            <a:avLst/>
          </a:prstGeom>
          <a:noFill/>
        </p:spPr>
        <p:txBody>
          <a:bodyPr wrap="none" rtlCol="0">
            <a:spAutoFit/>
          </a:bodyPr>
          <a:lstStyle/>
          <a:p>
            <a:r>
              <a:rPr lang="en-US" dirty="0" smtClean="0">
                <a:solidFill>
                  <a:schemeClr val="tx1"/>
                </a:solidFill>
              </a:rPr>
              <a:t>Concise</a:t>
            </a:r>
            <a:endParaRPr lang="en-US" dirty="0">
              <a:solidFill>
                <a:schemeClr val="tx1"/>
              </a:solidFill>
            </a:endParaRPr>
          </a:p>
        </p:txBody>
      </p:sp>
      <p:sp>
        <p:nvSpPr>
          <p:cNvPr id="17" name="TextBox 16"/>
          <p:cNvSpPr txBox="1"/>
          <p:nvPr/>
        </p:nvSpPr>
        <p:spPr>
          <a:xfrm>
            <a:off x="6486555" y="1790286"/>
            <a:ext cx="1664238" cy="584775"/>
          </a:xfrm>
          <a:prstGeom prst="rect">
            <a:avLst/>
          </a:prstGeom>
          <a:noFill/>
        </p:spPr>
        <p:txBody>
          <a:bodyPr wrap="none" rtlCol="0">
            <a:spAutoFit/>
          </a:bodyPr>
          <a:lstStyle/>
          <a:p>
            <a:r>
              <a:rPr lang="en-US" dirty="0" smtClean="0">
                <a:solidFill>
                  <a:schemeClr val="tx1"/>
                </a:solidFill>
              </a:rPr>
              <a:t>Interact</a:t>
            </a:r>
            <a:endParaRPr lang="en-US" dirty="0">
              <a:solidFill>
                <a:schemeClr val="tx1"/>
              </a:solidFill>
            </a:endParaRPr>
          </a:p>
        </p:txBody>
      </p:sp>
      <p:sp>
        <p:nvSpPr>
          <p:cNvPr id="18" name="TextBox 17"/>
          <p:cNvSpPr txBox="1"/>
          <p:nvPr/>
        </p:nvSpPr>
        <p:spPr>
          <a:xfrm>
            <a:off x="376113" y="4212643"/>
            <a:ext cx="2324675" cy="584775"/>
          </a:xfrm>
          <a:prstGeom prst="rect">
            <a:avLst/>
          </a:prstGeom>
          <a:noFill/>
        </p:spPr>
        <p:txBody>
          <a:bodyPr wrap="none" rtlCol="0">
            <a:spAutoFit/>
          </a:bodyPr>
          <a:lstStyle/>
          <a:p>
            <a:r>
              <a:rPr lang="en-US" dirty="0" smtClean="0">
                <a:solidFill>
                  <a:schemeClr val="tx1"/>
                </a:solidFill>
              </a:rPr>
              <a:t>Multimedia</a:t>
            </a:r>
            <a:endParaRPr lang="en-US" dirty="0">
              <a:solidFill>
                <a:schemeClr val="tx1"/>
              </a:solidFill>
            </a:endParaRPr>
          </a:p>
        </p:txBody>
      </p:sp>
      <p:sp>
        <p:nvSpPr>
          <p:cNvPr id="19" name="TextBox 18"/>
          <p:cNvSpPr txBox="1"/>
          <p:nvPr/>
        </p:nvSpPr>
        <p:spPr>
          <a:xfrm>
            <a:off x="829875" y="1776827"/>
            <a:ext cx="1596912" cy="584775"/>
          </a:xfrm>
          <a:prstGeom prst="rect">
            <a:avLst/>
          </a:prstGeom>
          <a:noFill/>
        </p:spPr>
        <p:txBody>
          <a:bodyPr wrap="none" rtlCol="0">
            <a:spAutoFit/>
          </a:bodyPr>
          <a:lstStyle/>
          <a:p>
            <a:r>
              <a:rPr lang="en-US" dirty="0" smtClean="0">
                <a:solidFill>
                  <a:schemeClr val="tx1"/>
                </a:solidFill>
              </a:rPr>
              <a:t>Images</a:t>
            </a:r>
            <a:endParaRPr lang="en-US" dirty="0">
              <a:solidFill>
                <a:schemeClr val="tx1"/>
              </a:solidFill>
            </a:endParaRPr>
          </a:p>
        </p:txBody>
      </p:sp>
      <p:sp>
        <p:nvSpPr>
          <p:cNvPr id="20" name="TextBox 19"/>
          <p:cNvSpPr txBox="1"/>
          <p:nvPr/>
        </p:nvSpPr>
        <p:spPr>
          <a:xfrm>
            <a:off x="6657795" y="6273225"/>
            <a:ext cx="1526380" cy="584775"/>
          </a:xfrm>
          <a:prstGeom prst="rect">
            <a:avLst/>
          </a:prstGeom>
          <a:noFill/>
        </p:spPr>
        <p:txBody>
          <a:bodyPr wrap="none" rtlCol="0">
            <a:spAutoFit/>
          </a:bodyPr>
          <a:lstStyle/>
          <a:p>
            <a:r>
              <a:rPr lang="en-US" dirty="0" smtClean="0">
                <a:solidFill>
                  <a:schemeClr val="tx1"/>
                </a:solidFill>
              </a:rPr>
              <a:t>Motion</a:t>
            </a:r>
            <a:endParaRPr lang="en-US" dirty="0">
              <a:solidFill>
                <a:schemeClr val="tx1"/>
              </a:solidFill>
            </a:endParaRPr>
          </a:p>
        </p:txBody>
      </p:sp>
      <p:sp>
        <p:nvSpPr>
          <p:cNvPr id="21" name="TextBox 20"/>
          <p:cNvSpPr txBox="1"/>
          <p:nvPr/>
        </p:nvSpPr>
        <p:spPr>
          <a:xfrm>
            <a:off x="6030310" y="4027134"/>
            <a:ext cx="2802370" cy="584775"/>
          </a:xfrm>
          <a:prstGeom prst="rect">
            <a:avLst/>
          </a:prstGeom>
          <a:noFill/>
        </p:spPr>
        <p:txBody>
          <a:bodyPr wrap="none" rtlCol="0">
            <a:spAutoFit/>
          </a:bodyPr>
          <a:lstStyle/>
          <a:p>
            <a:r>
              <a:rPr lang="en-US" dirty="0" smtClean="0">
                <a:solidFill>
                  <a:schemeClr val="tx1"/>
                </a:solidFill>
              </a:rPr>
              <a:t>Backgrounds</a:t>
            </a:r>
            <a:endParaRPr lang="en-US" dirty="0">
              <a:solidFill>
                <a:schemeClr val="tx1"/>
              </a:solidFill>
            </a:endParaRPr>
          </a:p>
        </p:txBody>
      </p:sp>
      <p:sp>
        <p:nvSpPr>
          <p:cNvPr id="22" name="TextBox 21"/>
          <p:cNvSpPr txBox="1"/>
          <p:nvPr/>
        </p:nvSpPr>
        <p:spPr>
          <a:xfrm>
            <a:off x="3655617" y="6181676"/>
            <a:ext cx="1483098" cy="584775"/>
          </a:xfrm>
          <a:prstGeom prst="rect">
            <a:avLst/>
          </a:prstGeom>
          <a:noFill/>
        </p:spPr>
        <p:txBody>
          <a:bodyPr wrap="none" rtlCol="0">
            <a:spAutoFit/>
          </a:bodyPr>
          <a:lstStyle/>
          <a:p>
            <a:r>
              <a:rPr lang="en-US" dirty="0" smtClean="0">
                <a:solidFill>
                  <a:schemeClr val="tx1"/>
                </a:solidFill>
              </a:rPr>
              <a:t>Colors</a:t>
            </a:r>
            <a:endParaRPr lang="en-US" dirty="0">
              <a:solidFill>
                <a:schemeClr val="tx1"/>
              </a:solidFill>
            </a:endParaRPr>
          </a:p>
        </p:txBody>
      </p:sp>
      <p:sp>
        <p:nvSpPr>
          <p:cNvPr id="23" name="TextBox 22"/>
          <p:cNvSpPr txBox="1"/>
          <p:nvPr/>
        </p:nvSpPr>
        <p:spPr>
          <a:xfrm>
            <a:off x="886831" y="6183251"/>
            <a:ext cx="995785" cy="584775"/>
          </a:xfrm>
          <a:prstGeom prst="rect">
            <a:avLst/>
          </a:prstGeom>
          <a:noFill/>
        </p:spPr>
        <p:txBody>
          <a:bodyPr wrap="none" rtlCol="0">
            <a:spAutoFit/>
          </a:bodyPr>
          <a:lstStyle/>
          <a:p>
            <a:r>
              <a:rPr lang="en-US" dirty="0" smtClean="0">
                <a:solidFill>
                  <a:schemeClr val="tx1"/>
                </a:solidFill>
              </a:rPr>
              <a:t>Text</a:t>
            </a:r>
            <a:endParaRPr lang="en-US" dirty="0">
              <a:solidFill>
                <a:schemeClr val="tx1"/>
              </a:solidFill>
            </a:endParaRPr>
          </a:p>
        </p:txBody>
      </p:sp>
    </p:spTree>
    <p:extLst>
      <p:ext uri="{BB962C8B-B14F-4D97-AF65-F5344CB8AC3E}">
        <p14:creationId xmlns:p14="http://schemas.microsoft.com/office/powerpoint/2010/main" val="200607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7563" y="3390275"/>
            <a:ext cx="1529311" cy="1510833"/>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0" y="304800"/>
            <a:ext cx="5257800" cy="1569660"/>
          </a:xfrm>
          <a:prstGeom prst="rect">
            <a:avLst/>
          </a:prstGeom>
        </p:spPr>
        <p:txBody>
          <a:bodyPr wrap="square">
            <a:spAutoFit/>
          </a:bodyPr>
          <a:lstStyle/>
          <a:p>
            <a:pPr algn="ctr"/>
            <a:endParaRPr lang="en-US" sz="4800" dirty="0">
              <a:solidFill>
                <a:schemeClr val="tx1"/>
              </a:solidFill>
              <a:latin typeface="GrilledCheese BTN Cn" pitchFamily="34" charset="0"/>
            </a:endParaRPr>
          </a:p>
          <a:p>
            <a:pPr algn="ctr"/>
            <a:endParaRPr lang="en-US" sz="4800" dirty="0">
              <a:solidFill>
                <a:schemeClr val="tx1"/>
              </a:solidFill>
              <a:latin typeface="GrilledCheese BTN Cn" pitchFamily="34" charset="0"/>
            </a:endParaRPr>
          </a:p>
        </p:txBody>
      </p:sp>
      <p:pic>
        <p:nvPicPr>
          <p:cNvPr id="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57563" y="1600200"/>
            <a:ext cx="1412302" cy="1412302"/>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4" descr="http://download-earth.org/images/google_earth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0366" y="83953"/>
            <a:ext cx="1489416" cy="14001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557563" y="60736"/>
            <a:ext cx="1420947" cy="1446550"/>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4" name="Picture 2" descr="http://roweandesign.com/wp-content/uploads/2011/05/color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7374" y="5261665"/>
            <a:ext cx="1361626" cy="132852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http://eih.bz/s0/powerpoin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9920" y="3438645"/>
            <a:ext cx="1429080" cy="132189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3" name="Picture 11" descr="http://icons.iconarchive.com/icons/oxygen-icons.org/oxygen/256/Categories-applications-multimedia-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2403" y="1751350"/>
            <a:ext cx="1345341" cy="134534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5665" y="5167729"/>
            <a:ext cx="1648335" cy="1516397"/>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3076" name="Picture 4" descr="http://www.outlooktechnicalsupport.com/wp-content/uploads/2012/02/font-siz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8992" y="2667000"/>
            <a:ext cx="1331336" cy="137117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8" y="166162"/>
            <a:ext cx="3322046" cy="184693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90" y="2542227"/>
            <a:ext cx="2950220" cy="1840840"/>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77" y="4901108"/>
            <a:ext cx="2797833" cy="1840840"/>
          </a:xfrm>
          <a:prstGeom prst="rect">
            <a:avLst/>
          </a:prstGeom>
        </p:spPr>
      </p:pic>
    </p:spTree>
    <p:extLst>
      <p:ext uri="{BB962C8B-B14F-4D97-AF65-F5344CB8AC3E}">
        <p14:creationId xmlns:p14="http://schemas.microsoft.com/office/powerpoint/2010/main" val="224281008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07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1.11111E-6 C -0.01146 0.00393 -0.0283 0.00764 -0.03316 0.01227 C -0.03993 0.01829 -0.04167 0.02037 -0.06163 0.02477 C -0.08611 0.03565 -0.10799 0.04722 -0.12795 0.05833 C -0.13264 0.06088 -0.13542 0.06342 -0.13906 0.06597 C -0.14445 0.06921 -0.15035 0.07592 -0.15035 0.07616 C -0.15729 0.08981 -0.17483 0.10324 -0.18976 0.1169 C -0.18646 0.12569 -0.18924 0.15579 -0.15608 0.16713 C -0.14549 0.17639 -0.13698 0.18356 -0.10642 0.19051 C -0.09722 0.19884 -0.07639 0.20463 -0.05035 0.21065 C -0.04583 0.21366 -0.03715 0.2162 -0.03316 0.21921 C -0.00434 0.24143 -0.05278 0.21296 -0.01719 0.2331 C -0.00677 0.25092 0.00295 0.27176 -0.03872 0.28796 C -0.04653 0.30231 -0.07778 0.31366 -0.10642 0.32662 C -0.11458 0.33032 -0.14497 0.33518 -0.14497 0.33542 C -0.1599 0.34213 -0.17483 0.34537 -0.20052 0.35023 C -0.21493 0.35278 -0.21667 0.35486 -0.2342 0.35648 C -0.2901 0.3618 -0.35781 0.36018 -0.41198 0.36667 " pathEditMode="relative" rAng="0" ptsTypes="fffffffffffffffffA">
                                      <p:cBhvr>
                                        <p:cTn id="6" dur="2000" fill="hold"/>
                                        <p:tgtEl>
                                          <p:spTgt spid="3076"/>
                                        </p:tgtEl>
                                        <p:attrNameLst>
                                          <p:attrName>ppt_x</p:attrName>
                                          <p:attrName>ppt_y</p:attrName>
                                        </p:attrNameLst>
                                      </p:cBhvr>
                                      <p:rCtr x="-20451" y="18333"/>
                                    </p:animMotion>
                                  </p:childTnLst>
                                </p:cTn>
                              </p:par>
                            </p:childTnLst>
                          </p:cTn>
                        </p:par>
                      </p:childTnLst>
                    </p:cTn>
                  </p:par>
                </p:childTnLst>
              </p:cTn>
              <p:nextCondLst>
                <p:cond evt="onClick" delay="0">
                  <p:tgtEl>
                    <p:spTgt spid="3076"/>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304800"/>
            <a:ext cx="5257800" cy="1569660"/>
          </a:xfrm>
          <a:prstGeom prst="rect">
            <a:avLst/>
          </a:prstGeom>
        </p:spPr>
        <p:txBody>
          <a:bodyPr wrap="square">
            <a:spAutoFit/>
          </a:bodyPr>
          <a:lstStyle/>
          <a:p>
            <a:pPr algn="ctr"/>
            <a:endParaRPr lang="en-US" sz="4800" dirty="0">
              <a:solidFill>
                <a:schemeClr val="tx1"/>
              </a:solidFill>
              <a:latin typeface="GrilledCheese BTN Cn" pitchFamily="34" charset="0"/>
            </a:endParaRPr>
          </a:p>
          <a:p>
            <a:pPr algn="ctr"/>
            <a:endParaRPr lang="en-US" sz="4800" dirty="0">
              <a:solidFill>
                <a:schemeClr val="tx1"/>
              </a:solidFill>
              <a:latin typeface="GrilledCheese BTN Cn" pitchFamily="34" charset="0"/>
            </a:endParaRPr>
          </a:p>
        </p:txBody>
      </p:sp>
      <p:pic>
        <p:nvPicPr>
          <p:cNvPr id="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557563" y="1600200"/>
            <a:ext cx="1412302" cy="1412302"/>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4" descr="http://download-earth.org/images/google_earth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0366" y="83953"/>
            <a:ext cx="1489416" cy="14001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57563" y="60736"/>
            <a:ext cx="1420947" cy="1446550"/>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4" name="Picture 2" descr="http://roweandesign.com/wp-content/uploads/2011/05/color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7374" y="5261665"/>
            <a:ext cx="1361626" cy="132852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http://eih.bz/s0/powerpoin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9920" y="3438645"/>
            <a:ext cx="1429080" cy="132189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3" name="Picture 11" descr="http://icons.iconarchive.com/icons/oxygen-icons.org/oxygen/256/Categories-applications-multimedia-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02403" y="1751350"/>
            <a:ext cx="1345341" cy="134534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5665" y="5167729"/>
            <a:ext cx="1648335" cy="1516397"/>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3076" name="Picture 4" descr="http://www.outlooktechnicalsupport.com/wp-content/uploads/2012/02/font-siz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4953426"/>
            <a:ext cx="1331336" cy="137117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60287" y="60736"/>
            <a:ext cx="340158" cy="461665"/>
          </a:xfrm>
          <a:prstGeom prst="rect">
            <a:avLst/>
          </a:prstGeom>
          <a:noFill/>
        </p:spPr>
        <p:txBody>
          <a:bodyPr wrap="none" rtlCol="0">
            <a:spAutoFit/>
          </a:bodyPr>
          <a:lstStyle/>
          <a:p>
            <a:r>
              <a:rPr lang="en-US" sz="2400" dirty="0">
                <a:solidFill>
                  <a:schemeClr val="tx1"/>
                </a:solidFill>
                <a:latin typeface="+mn-lt"/>
              </a:rPr>
              <a:t>1</a:t>
            </a:r>
          </a:p>
        </p:txBody>
      </p:sp>
      <p:sp>
        <p:nvSpPr>
          <p:cNvPr id="16" name="TextBox 15"/>
          <p:cNvSpPr txBox="1"/>
          <p:nvPr/>
        </p:nvSpPr>
        <p:spPr>
          <a:xfrm>
            <a:off x="5730366" y="5030832"/>
            <a:ext cx="340158" cy="461665"/>
          </a:xfrm>
          <a:prstGeom prst="rect">
            <a:avLst/>
          </a:prstGeom>
          <a:noFill/>
        </p:spPr>
        <p:txBody>
          <a:bodyPr wrap="none" rtlCol="0">
            <a:spAutoFit/>
          </a:bodyPr>
          <a:lstStyle/>
          <a:p>
            <a:r>
              <a:rPr lang="en-US" sz="2400" dirty="0" smtClean="0">
                <a:solidFill>
                  <a:schemeClr val="tx1"/>
                </a:solidFill>
                <a:latin typeface="+mn-lt"/>
              </a:rPr>
              <a:t>4</a:t>
            </a:r>
            <a:endParaRPr lang="en-US" sz="2400" dirty="0">
              <a:solidFill>
                <a:schemeClr val="tx1"/>
              </a:solidFill>
              <a:latin typeface="+mn-lt"/>
            </a:endParaRPr>
          </a:p>
        </p:txBody>
      </p:sp>
      <p:sp>
        <p:nvSpPr>
          <p:cNvPr id="17" name="TextBox 16"/>
          <p:cNvSpPr txBox="1"/>
          <p:nvPr/>
        </p:nvSpPr>
        <p:spPr>
          <a:xfrm>
            <a:off x="5560287" y="3360556"/>
            <a:ext cx="340158" cy="461665"/>
          </a:xfrm>
          <a:prstGeom prst="rect">
            <a:avLst/>
          </a:prstGeom>
          <a:noFill/>
        </p:spPr>
        <p:txBody>
          <a:bodyPr wrap="none" rtlCol="0">
            <a:spAutoFit/>
          </a:bodyPr>
          <a:lstStyle/>
          <a:p>
            <a:r>
              <a:rPr lang="en-US" sz="2400" dirty="0" smtClean="0">
                <a:solidFill>
                  <a:schemeClr val="tx1"/>
                </a:solidFill>
                <a:latin typeface="+mn-lt"/>
              </a:rPr>
              <a:t>3</a:t>
            </a:r>
            <a:endParaRPr lang="en-US" sz="2400" dirty="0">
              <a:solidFill>
                <a:schemeClr val="tx1"/>
              </a:solidFill>
              <a:latin typeface="+mn-lt"/>
            </a:endParaRPr>
          </a:p>
        </p:txBody>
      </p:sp>
      <p:sp>
        <p:nvSpPr>
          <p:cNvPr id="18" name="TextBox 17"/>
          <p:cNvSpPr txBox="1"/>
          <p:nvPr/>
        </p:nvSpPr>
        <p:spPr>
          <a:xfrm>
            <a:off x="5542608" y="1737723"/>
            <a:ext cx="340158" cy="461665"/>
          </a:xfrm>
          <a:prstGeom prst="rect">
            <a:avLst/>
          </a:prstGeom>
          <a:noFill/>
        </p:spPr>
        <p:txBody>
          <a:bodyPr wrap="none" rtlCol="0">
            <a:spAutoFit/>
          </a:bodyPr>
          <a:lstStyle/>
          <a:p>
            <a:r>
              <a:rPr lang="en-US" sz="2400" dirty="0" smtClean="0">
                <a:solidFill>
                  <a:schemeClr val="tx1"/>
                </a:solidFill>
                <a:latin typeface="+mn-lt"/>
              </a:rPr>
              <a:t>2</a:t>
            </a:r>
            <a:endParaRPr lang="en-US" sz="2400" dirty="0">
              <a:solidFill>
                <a:schemeClr val="tx1"/>
              </a:solidFill>
              <a:latin typeface="+mn-lt"/>
            </a:endParaRPr>
          </a:p>
        </p:txBody>
      </p:sp>
      <p:sp>
        <p:nvSpPr>
          <p:cNvPr id="19" name="TextBox 18"/>
          <p:cNvSpPr txBox="1"/>
          <p:nvPr/>
        </p:nvSpPr>
        <p:spPr>
          <a:xfrm>
            <a:off x="7325586" y="83953"/>
            <a:ext cx="340158" cy="461665"/>
          </a:xfrm>
          <a:prstGeom prst="rect">
            <a:avLst/>
          </a:prstGeom>
          <a:noFill/>
        </p:spPr>
        <p:txBody>
          <a:bodyPr wrap="none" rtlCol="0">
            <a:spAutoFit/>
          </a:bodyPr>
          <a:lstStyle/>
          <a:p>
            <a:r>
              <a:rPr lang="en-US" sz="2400" dirty="0" smtClean="0">
                <a:solidFill>
                  <a:schemeClr val="tx1"/>
                </a:solidFill>
                <a:latin typeface="+mn-lt"/>
              </a:rPr>
              <a:t>5</a:t>
            </a:r>
            <a:endParaRPr lang="en-US" sz="2400" dirty="0">
              <a:solidFill>
                <a:schemeClr val="tx1"/>
              </a:solidFill>
              <a:latin typeface="+mn-lt"/>
            </a:endParaRPr>
          </a:p>
        </p:txBody>
      </p:sp>
      <p:sp>
        <p:nvSpPr>
          <p:cNvPr id="20" name="TextBox 19"/>
          <p:cNvSpPr txBox="1"/>
          <p:nvPr/>
        </p:nvSpPr>
        <p:spPr>
          <a:xfrm>
            <a:off x="7313962" y="1600200"/>
            <a:ext cx="340158" cy="461665"/>
          </a:xfrm>
          <a:prstGeom prst="rect">
            <a:avLst/>
          </a:prstGeom>
          <a:noFill/>
        </p:spPr>
        <p:txBody>
          <a:bodyPr wrap="none" rtlCol="0">
            <a:spAutoFit/>
          </a:bodyPr>
          <a:lstStyle/>
          <a:p>
            <a:r>
              <a:rPr lang="en-US" sz="2400" dirty="0" smtClean="0">
                <a:solidFill>
                  <a:schemeClr val="tx1"/>
                </a:solidFill>
                <a:latin typeface="+mn-lt"/>
              </a:rPr>
              <a:t>6</a:t>
            </a:r>
            <a:endParaRPr lang="en-US" sz="2400" dirty="0">
              <a:solidFill>
                <a:schemeClr val="tx1"/>
              </a:solidFill>
              <a:latin typeface="+mn-lt"/>
            </a:endParaRPr>
          </a:p>
        </p:txBody>
      </p:sp>
      <p:sp>
        <p:nvSpPr>
          <p:cNvPr id="21" name="TextBox 20"/>
          <p:cNvSpPr txBox="1"/>
          <p:nvPr/>
        </p:nvSpPr>
        <p:spPr>
          <a:xfrm>
            <a:off x="7387484" y="3360555"/>
            <a:ext cx="340158" cy="461665"/>
          </a:xfrm>
          <a:prstGeom prst="rect">
            <a:avLst/>
          </a:prstGeom>
          <a:noFill/>
        </p:spPr>
        <p:txBody>
          <a:bodyPr wrap="none" rtlCol="0">
            <a:spAutoFit/>
          </a:bodyPr>
          <a:lstStyle/>
          <a:p>
            <a:r>
              <a:rPr lang="en-US" sz="2400" dirty="0" smtClean="0">
                <a:solidFill>
                  <a:schemeClr val="tx1"/>
                </a:solidFill>
                <a:latin typeface="+mn-lt"/>
              </a:rPr>
              <a:t>7</a:t>
            </a:r>
            <a:endParaRPr lang="en-US" sz="2400" dirty="0">
              <a:solidFill>
                <a:schemeClr val="tx1"/>
              </a:solidFill>
              <a:latin typeface="+mn-lt"/>
            </a:endParaRPr>
          </a:p>
        </p:txBody>
      </p:sp>
      <p:sp>
        <p:nvSpPr>
          <p:cNvPr id="22" name="TextBox 21"/>
          <p:cNvSpPr txBox="1"/>
          <p:nvPr/>
        </p:nvSpPr>
        <p:spPr>
          <a:xfrm>
            <a:off x="7425120" y="5007485"/>
            <a:ext cx="340158" cy="461665"/>
          </a:xfrm>
          <a:prstGeom prst="rect">
            <a:avLst/>
          </a:prstGeom>
          <a:noFill/>
        </p:spPr>
        <p:txBody>
          <a:bodyPr wrap="none" rtlCol="0">
            <a:spAutoFit/>
          </a:bodyPr>
          <a:lstStyle/>
          <a:p>
            <a:r>
              <a:rPr lang="en-US" sz="2400" dirty="0" smtClean="0">
                <a:solidFill>
                  <a:schemeClr val="tx1"/>
                </a:solidFill>
                <a:latin typeface="+mn-lt"/>
              </a:rPr>
              <a:t>8</a:t>
            </a:r>
            <a:endParaRPr lang="en-US" sz="2400" dirty="0">
              <a:solidFill>
                <a:schemeClr val="tx1"/>
              </a:solidFill>
              <a:latin typeface="+mn-lt"/>
            </a:endParaRPr>
          </a:p>
        </p:txBody>
      </p:sp>
      <p:cxnSp>
        <p:nvCxnSpPr>
          <p:cNvPr id="9" name="Straight Connector 8"/>
          <p:cNvCxnSpPr/>
          <p:nvPr/>
        </p:nvCxnSpPr>
        <p:spPr>
          <a:xfrm flipV="1">
            <a:off x="2819400" y="1484069"/>
            <a:ext cx="3063366" cy="2321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670941" y="3763989"/>
            <a:ext cx="3063366" cy="23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649321" y="6347817"/>
            <a:ext cx="3063366" cy="2321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3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3380" y="3358133"/>
            <a:ext cx="1529311" cy="1510833"/>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8" y="166162"/>
            <a:ext cx="3322046" cy="1846935"/>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90" y="2542227"/>
            <a:ext cx="2950220" cy="1840840"/>
          </a:xfrm>
          <a:prstGeom prst="rect">
            <a:avLst/>
          </a:prstGeom>
        </p:spPr>
      </p:pic>
      <p:pic>
        <p:nvPicPr>
          <p:cNvPr id="31" name="Picture 3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77" y="4901108"/>
            <a:ext cx="2797833" cy="1840840"/>
          </a:xfrm>
          <a:prstGeom prst="rect">
            <a:avLst/>
          </a:prstGeom>
        </p:spPr>
      </p:pic>
    </p:spTree>
    <p:extLst>
      <p:ext uri="{BB962C8B-B14F-4D97-AF65-F5344CB8AC3E}">
        <p14:creationId xmlns:p14="http://schemas.microsoft.com/office/powerpoint/2010/main" val="305596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304800"/>
            <a:ext cx="5257800" cy="1569660"/>
          </a:xfrm>
          <a:prstGeom prst="rect">
            <a:avLst/>
          </a:prstGeom>
        </p:spPr>
        <p:txBody>
          <a:bodyPr wrap="square">
            <a:spAutoFit/>
          </a:bodyPr>
          <a:lstStyle/>
          <a:p>
            <a:pPr algn="ctr"/>
            <a:endParaRPr lang="en-US" sz="4800" dirty="0">
              <a:solidFill>
                <a:schemeClr val="tx1"/>
              </a:solidFill>
              <a:latin typeface="GrilledCheese BTN Cn" pitchFamily="34" charset="0"/>
            </a:endParaRPr>
          </a:p>
          <a:p>
            <a:pPr algn="ctr"/>
            <a:endParaRPr lang="en-US" sz="4800" dirty="0">
              <a:solidFill>
                <a:schemeClr val="tx1"/>
              </a:solidFill>
              <a:latin typeface="GrilledCheese BTN Cn" pitchFamily="34" charset="0"/>
            </a:endParaRPr>
          </a:p>
        </p:txBody>
      </p:sp>
      <p:pic>
        <p:nvPicPr>
          <p:cNvPr id="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557563" y="1600200"/>
            <a:ext cx="1412302" cy="1412302"/>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4" descr="http://download-earth.org/images/google_earth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0366" y="83953"/>
            <a:ext cx="1489416" cy="14001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557563" y="60736"/>
            <a:ext cx="1420947" cy="1446550"/>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4" name="Picture 2" descr="http://roweandesign.com/wp-content/uploads/2011/05/color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7374" y="5261665"/>
            <a:ext cx="1361626" cy="132852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http://eih.bz/s0/powerpoin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9920" y="3438645"/>
            <a:ext cx="1429080" cy="132189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3" name="Picture 11" descr="http://icons.iconarchive.com/icons/oxygen-icons.org/oxygen/256/Categories-applications-multimedia-ico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2403" y="1751350"/>
            <a:ext cx="1345341" cy="134534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5665" y="5167729"/>
            <a:ext cx="1648335" cy="1516397"/>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3076" name="Picture 4" descr="http://www.outlooktechnicalsupport.com/wp-content/uploads/2012/02/font-siz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4953426"/>
            <a:ext cx="1331336" cy="137117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60287" y="60736"/>
            <a:ext cx="340158" cy="461665"/>
          </a:xfrm>
          <a:prstGeom prst="rect">
            <a:avLst/>
          </a:prstGeom>
          <a:noFill/>
        </p:spPr>
        <p:txBody>
          <a:bodyPr wrap="none" rtlCol="0">
            <a:spAutoFit/>
          </a:bodyPr>
          <a:lstStyle/>
          <a:p>
            <a:r>
              <a:rPr lang="en-US" sz="2400" dirty="0">
                <a:solidFill>
                  <a:schemeClr val="tx1"/>
                </a:solidFill>
                <a:latin typeface="+mn-lt"/>
              </a:rPr>
              <a:t>1</a:t>
            </a:r>
          </a:p>
        </p:txBody>
      </p:sp>
      <p:sp>
        <p:nvSpPr>
          <p:cNvPr id="16" name="TextBox 15"/>
          <p:cNvSpPr txBox="1"/>
          <p:nvPr/>
        </p:nvSpPr>
        <p:spPr>
          <a:xfrm>
            <a:off x="5730366" y="5030832"/>
            <a:ext cx="340158" cy="461665"/>
          </a:xfrm>
          <a:prstGeom prst="rect">
            <a:avLst/>
          </a:prstGeom>
          <a:noFill/>
        </p:spPr>
        <p:txBody>
          <a:bodyPr wrap="none" rtlCol="0">
            <a:spAutoFit/>
          </a:bodyPr>
          <a:lstStyle/>
          <a:p>
            <a:r>
              <a:rPr lang="en-US" sz="2400" dirty="0" smtClean="0">
                <a:solidFill>
                  <a:schemeClr val="tx1"/>
                </a:solidFill>
                <a:latin typeface="+mn-lt"/>
              </a:rPr>
              <a:t>4</a:t>
            </a:r>
            <a:endParaRPr lang="en-US" sz="2400" dirty="0">
              <a:solidFill>
                <a:schemeClr val="tx1"/>
              </a:solidFill>
              <a:latin typeface="+mn-lt"/>
            </a:endParaRPr>
          </a:p>
        </p:txBody>
      </p:sp>
      <p:sp>
        <p:nvSpPr>
          <p:cNvPr id="17" name="TextBox 16"/>
          <p:cNvSpPr txBox="1"/>
          <p:nvPr/>
        </p:nvSpPr>
        <p:spPr>
          <a:xfrm>
            <a:off x="5560287" y="3360556"/>
            <a:ext cx="340158" cy="461665"/>
          </a:xfrm>
          <a:prstGeom prst="rect">
            <a:avLst/>
          </a:prstGeom>
          <a:noFill/>
        </p:spPr>
        <p:txBody>
          <a:bodyPr wrap="none" rtlCol="0">
            <a:spAutoFit/>
          </a:bodyPr>
          <a:lstStyle/>
          <a:p>
            <a:r>
              <a:rPr lang="en-US" sz="2400" dirty="0" smtClean="0">
                <a:solidFill>
                  <a:schemeClr val="tx1"/>
                </a:solidFill>
                <a:latin typeface="+mn-lt"/>
              </a:rPr>
              <a:t>3</a:t>
            </a:r>
            <a:endParaRPr lang="en-US" sz="2400" dirty="0">
              <a:solidFill>
                <a:schemeClr val="tx1"/>
              </a:solidFill>
              <a:latin typeface="+mn-lt"/>
            </a:endParaRPr>
          </a:p>
        </p:txBody>
      </p:sp>
      <p:sp>
        <p:nvSpPr>
          <p:cNvPr id="18" name="TextBox 17"/>
          <p:cNvSpPr txBox="1"/>
          <p:nvPr/>
        </p:nvSpPr>
        <p:spPr>
          <a:xfrm>
            <a:off x="5542608" y="1737723"/>
            <a:ext cx="340158" cy="461665"/>
          </a:xfrm>
          <a:prstGeom prst="rect">
            <a:avLst/>
          </a:prstGeom>
          <a:noFill/>
        </p:spPr>
        <p:txBody>
          <a:bodyPr wrap="none" rtlCol="0">
            <a:spAutoFit/>
          </a:bodyPr>
          <a:lstStyle/>
          <a:p>
            <a:r>
              <a:rPr lang="en-US" sz="2400" dirty="0" smtClean="0">
                <a:solidFill>
                  <a:schemeClr val="tx1"/>
                </a:solidFill>
                <a:latin typeface="+mn-lt"/>
              </a:rPr>
              <a:t>2</a:t>
            </a:r>
            <a:endParaRPr lang="en-US" sz="2400" dirty="0">
              <a:solidFill>
                <a:schemeClr val="tx1"/>
              </a:solidFill>
              <a:latin typeface="+mn-lt"/>
            </a:endParaRPr>
          </a:p>
        </p:txBody>
      </p:sp>
      <p:sp>
        <p:nvSpPr>
          <p:cNvPr id="19" name="TextBox 18"/>
          <p:cNvSpPr txBox="1"/>
          <p:nvPr/>
        </p:nvSpPr>
        <p:spPr>
          <a:xfrm>
            <a:off x="7325586" y="83953"/>
            <a:ext cx="340158" cy="461665"/>
          </a:xfrm>
          <a:prstGeom prst="rect">
            <a:avLst/>
          </a:prstGeom>
          <a:noFill/>
        </p:spPr>
        <p:txBody>
          <a:bodyPr wrap="none" rtlCol="0">
            <a:spAutoFit/>
          </a:bodyPr>
          <a:lstStyle/>
          <a:p>
            <a:r>
              <a:rPr lang="en-US" sz="2400" dirty="0" smtClean="0">
                <a:solidFill>
                  <a:schemeClr val="tx1"/>
                </a:solidFill>
                <a:latin typeface="+mn-lt"/>
              </a:rPr>
              <a:t>5</a:t>
            </a:r>
            <a:endParaRPr lang="en-US" sz="2400" dirty="0">
              <a:solidFill>
                <a:schemeClr val="tx1"/>
              </a:solidFill>
              <a:latin typeface="+mn-lt"/>
            </a:endParaRPr>
          </a:p>
        </p:txBody>
      </p:sp>
      <p:sp>
        <p:nvSpPr>
          <p:cNvPr id="20" name="TextBox 19"/>
          <p:cNvSpPr txBox="1"/>
          <p:nvPr/>
        </p:nvSpPr>
        <p:spPr>
          <a:xfrm>
            <a:off x="7313962" y="1600200"/>
            <a:ext cx="340158" cy="461665"/>
          </a:xfrm>
          <a:prstGeom prst="rect">
            <a:avLst/>
          </a:prstGeom>
          <a:noFill/>
        </p:spPr>
        <p:txBody>
          <a:bodyPr wrap="none" rtlCol="0">
            <a:spAutoFit/>
          </a:bodyPr>
          <a:lstStyle/>
          <a:p>
            <a:r>
              <a:rPr lang="en-US" sz="2400" dirty="0" smtClean="0">
                <a:solidFill>
                  <a:schemeClr val="tx1"/>
                </a:solidFill>
                <a:latin typeface="+mn-lt"/>
              </a:rPr>
              <a:t>6</a:t>
            </a:r>
            <a:endParaRPr lang="en-US" sz="2400" dirty="0">
              <a:solidFill>
                <a:schemeClr val="tx1"/>
              </a:solidFill>
              <a:latin typeface="+mn-lt"/>
            </a:endParaRPr>
          </a:p>
        </p:txBody>
      </p:sp>
      <p:sp>
        <p:nvSpPr>
          <p:cNvPr id="21" name="TextBox 20"/>
          <p:cNvSpPr txBox="1"/>
          <p:nvPr/>
        </p:nvSpPr>
        <p:spPr>
          <a:xfrm>
            <a:off x="7387484" y="3360555"/>
            <a:ext cx="340158" cy="461665"/>
          </a:xfrm>
          <a:prstGeom prst="rect">
            <a:avLst/>
          </a:prstGeom>
          <a:noFill/>
        </p:spPr>
        <p:txBody>
          <a:bodyPr wrap="none" rtlCol="0">
            <a:spAutoFit/>
          </a:bodyPr>
          <a:lstStyle/>
          <a:p>
            <a:r>
              <a:rPr lang="en-US" sz="2400" dirty="0" smtClean="0">
                <a:solidFill>
                  <a:schemeClr val="tx1"/>
                </a:solidFill>
                <a:latin typeface="+mn-lt"/>
              </a:rPr>
              <a:t>7</a:t>
            </a:r>
            <a:endParaRPr lang="en-US" sz="2400" dirty="0">
              <a:solidFill>
                <a:schemeClr val="tx1"/>
              </a:solidFill>
              <a:latin typeface="+mn-lt"/>
            </a:endParaRPr>
          </a:p>
        </p:txBody>
      </p:sp>
      <p:sp>
        <p:nvSpPr>
          <p:cNvPr id="22" name="TextBox 21"/>
          <p:cNvSpPr txBox="1"/>
          <p:nvPr/>
        </p:nvSpPr>
        <p:spPr>
          <a:xfrm>
            <a:off x="7425120" y="5007485"/>
            <a:ext cx="340158" cy="461665"/>
          </a:xfrm>
          <a:prstGeom prst="rect">
            <a:avLst/>
          </a:prstGeom>
          <a:noFill/>
        </p:spPr>
        <p:txBody>
          <a:bodyPr wrap="none" rtlCol="0">
            <a:spAutoFit/>
          </a:bodyPr>
          <a:lstStyle/>
          <a:p>
            <a:r>
              <a:rPr lang="en-US" sz="2400" dirty="0" smtClean="0">
                <a:solidFill>
                  <a:schemeClr val="tx1"/>
                </a:solidFill>
                <a:latin typeface="+mn-lt"/>
              </a:rPr>
              <a:t>8</a:t>
            </a:r>
            <a:endParaRPr lang="en-US" sz="2400" dirty="0">
              <a:solidFill>
                <a:schemeClr val="tx1"/>
              </a:solidFill>
              <a:latin typeface="+mn-lt"/>
            </a:endParaRPr>
          </a:p>
        </p:txBody>
      </p:sp>
      <p:cxnSp>
        <p:nvCxnSpPr>
          <p:cNvPr id="9" name="Straight Connector 8"/>
          <p:cNvCxnSpPr/>
          <p:nvPr/>
        </p:nvCxnSpPr>
        <p:spPr>
          <a:xfrm flipV="1">
            <a:off x="2819400" y="1484069"/>
            <a:ext cx="3063366" cy="2321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670941" y="3763989"/>
            <a:ext cx="3063366" cy="232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649321" y="6347817"/>
            <a:ext cx="3063366" cy="2321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30"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03380" y="3358133"/>
            <a:ext cx="1529311" cy="1510833"/>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58" y="166162"/>
            <a:ext cx="3322046" cy="1846935"/>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6990" y="2542227"/>
            <a:ext cx="2950220" cy="1840840"/>
          </a:xfrm>
          <a:prstGeom prst="rect">
            <a:avLst/>
          </a:prstGeom>
        </p:spPr>
      </p:pic>
      <p:pic>
        <p:nvPicPr>
          <p:cNvPr id="31" name="Picture 3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9377" y="4901108"/>
            <a:ext cx="2797833" cy="1840840"/>
          </a:xfrm>
          <a:prstGeom prst="rect">
            <a:avLst/>
          </a:prstGeom>
        </p:spPr>
      </p:pic>
      <p:pic>
        <p:nvPicPr>
          <p:cNvPr id="155" name="MS910219404[1].wav">
            <a:hlinkClick r:id="" action="ppaction://media"/>
          </p:cNvPr>
          <p:cNvPicPr>
            <a:picLocks noRot="1" noChangeAspect="1"/>
          </p:cNvPicPr>
          <p:nvPr>
            <a:wavAudioFile r:embed="rId1" name="MS910219404[1].wav"/>
          </p:nvPr>
        </p:nvPicPr>
        <p:blipFill>
          <a:blip r:embed="rId17" cstate="print"/>
          <a:stretch>
            <a:fillRect/>
          </a:stretch>
        </p:blipFill>
        <p:spPr>
          <a:xfrm>
            <a:off x="4006522" y="2162334"/>
            <a:ext cx="244475" cy="244475"/>
          </a:xfrm>
          <a:prstGeom prst="rect">
            <a:avLst/>
          </a:prstGeom>
        </p:spPr>
      </p:pic>
      <p:sp>
        <p:nvSpPr>
          <p:cNvPr id="156" name="Rectangle 3"/>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2:00</a:t>
            </a:r>
          </a:p>
        </p:txBody>
      </p:sp>
      <p:sp>
        <p:nvSpPr>
          <p:cNvPr id="157" name="Rectangle 4"/>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1:59</a:t>
            </a:r>
          </a:p>
        </p:txBody>
      </p:sp>
      <p:sp>
        <p:nvSpPr>
          <p:cNvPr id="158" name="Rectangle 5"/>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1:58</a:t>
            </a:r>
          </a:p>
        </p:txBody>
      </p:sp>
      <p:sp>
        <p:nvSpPr>
          <p:cNvPr id="159" name="Rectangle 6"/>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1:57</a:t>
            </a:r>
          </a:p>
        </p:txBody>
      </p:sp>
      <p:sp>
        <p:nvSpPr>
          <p:cNvPr id="160" name="Rectangle 7"/>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1:56</a:t>
            </a:r>
          </a:p>
        </p:txBody>
      </p:sp>
      <p:sp>
        <p:nvSpPr>
          <p:cNvPr id="161" name="Rectangle 8"/>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1:55</a:t>
            </a:r>
          </a:p>
        </p:txBody>
      </p:sp>
      <p:sp>
        <p:nvSpPr>
          <p:cNvPr id="162" name="Rectangle 9"/>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1:54</a:t>
            </a:r>
          </a:p>
        </p:txBody>
      </p:sp>
      <p:sp>
        <p:nvSpPr>
          <p:cNvPr id="163" name="Rectangle 10"/>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1:53</a:t>
            </a:r>
          </a:p>
        </p:txBody>
      </p:sp>
      <p:sp>
        <p:nvSpPr>
          <p:cNvPr id="164" name="Rectangle 11"/>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1:52</a:t>
            </a:r>
          </a:p>
        </p:txBody>
      </p:sp>
      <p:sp>
        <p:nvSpPr>
          <p:cNvPr id="165" name="Rectangle 12"/>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1:51</a:t>
            </a:r>
          </a:p>
        </p:txBody>
      </p:sp>
      <p:sp>
        <p:nvSpPr>
          <p:cNvPr id="166" name="Rectangle 13"/>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1:50</a:t>
            </a:r>
          </a:p>
        </p:txBody>
      </p:sp>
      <p:sp>
        <p:nvSpPr>
          <p:cNvPr id="167" name="Rectangle 14"/>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1:49</a:t>
            </a:r>
          </a:p>
        </p:txBody>
      </p:sp>
      <p:sp>
        <p:nvSpPr>
          <p:cNvPr id="168" name="Rectangle 15"/>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1:48</a:t>
            </a:r>
          </a:p>
        </p:txBody>
      </p:sp>
      <p:sp>
        <p:nvSpPr>
          <p:cNvPr id="169" name="Rectangle 16"/>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1:47</a:t>
            </a:r>
          </a:p>
        </p:txBody>
      </p:sp>
      <p:sp>
        <p:nvSpPr>
          <p:cNvPr id="170" name="Rectangle 17"/>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1:46</a:t>
            </a:r>
          </a:p>
        </p:txBody>
      </p:sp>
      <p:sp>
        <p:nvSpPr>
          <p:cNvPr id="171" name="Rectangle 18"/>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1:45</a:t>
            </a:r>
          </a:p>
        </p:txBody>
      </p:sp>
      <p:sp>
        <p:nvSpPr>
          <p:cNvPr id="172" name="Rectangle 19"/>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1:44</a:t>
            </a:r>
          </a:p>
        </p:txBody>
      </p:sp>
      <p:sp>
        <p:nvSpPr>
          <p:cNvPr id="173" name="Rectangle 20"/>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1:43</a:t>
            </a:r>
          </a:p>
        </p:txBody>
      </p:sp>
      <p:sp>
        <p:nvSpPr>
          <p:cNvPr id="174" name="Rectangle 21"/>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1:42</a:t>
            </a:r>
          </a:p>
        </p:txBody>
      </p:sp>
      <p:sp>
        <p:nvSpPr>
          <p:cNvPr id="175" name="Rectangle 22"/>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1:41</a:t>
            </a:r>
          </a:p>
        </p:txBody>
      </p:sp>
      <p:sp>
        <p:nvSpPr>
          <p:cNvPr id="176" name="Rectangle 23"/>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1:40</a:t>
            </a:r>
          </a:p>
        </p:txBody>
      </p:sp>
      <p:sp>
        <p:nvSpPr>
          <p:cNvPr id="177" name="Rectangle 24"/>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1:39</a:t>
            </a:r>
          </a:p>
        </p:txBody>
      </p:sp>
      <p:sp>
        <p:nvSpPr>
          <p:cNvPr id="178" name="Rectangle 25"/>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1:38</a:t>
            </a:r>
          </a:p>
        </p:txBody>
      </p:sp>
      <p:sp>
        <p:nvSpPr>
          <p:cNvPr id="179" name="Rectangle 26"/>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1:37</a:t>
            </a:r>
          </a:p>
        </p:txBody>
      </p:sp>
      <p:sp>
        <p:nvSpPr>
          <p:cNvPr id="180" name="Rectangle 27"/>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1:36</a:t>
            </a:r>
          </a:p>
        </p:txBody>
      </p:sp>
      <p:sp>
        <p:nvSpPr>
          <p:cNvPr id="181" name="Rectangle 28"/>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1:35</a:t>
            </a:r>
          </a:p>
        </p:txBody>
      </p:sp>
      <p:sp>
        <p:nvSpPr>
          <p:cNvPr id="182" name="Rectangle 29"/>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1:34</a:t>
            </a:r>
          </a:p>
        </p:txBody>
      </p:sp>
      <p:sp>
        <p:nvSpPr>
          <p:cNvPr id="183" name="Rectangle 30"/>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1:33</a:t>
            </a:r>
          </a:p>
        </p:txBody>
      </p:sp>
      <p:sp>
        <p:nvSpPr>
          <p:cNvPr id="184" name="Rectangle 31"/>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1:32</a:t>
            </a:r>
          </a:p>
        </p:txBody>
      </p:sp>
      <p:sp>
        <p:nvSpPr>
          <p:cNvPr id="185" name="Rectangle 32"/>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1:31</a:t>
            </a:r>
          </a:p>
        </p:txBody>
      </p:sp>
      <p:sp>
        <p:nvSpPr>
          <p:cNvPr id="186" name="Rectangle 33"/>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1:30</a:t>
            </a:r>
          </a:p>
        </p:txBody>
      </p:sp>
      <p:sp>
        <p:nvSpPr>
          <p:cNvPr id="187" name="Rectangle 34"/>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1:29</a:t>
            </a:r>
          </a:p>
        </p:txBody>
      </p:sp>
      <p:sp>
        <p:nvSpPr>
          <p:cNvPr id="188" name="Rectangle 35"/>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1:28</a:t>
            </a:r>
          </a:p>
        </p:txBody>
      </p:sp>
      <p:sp>
        <p:nvSpPr>
          <p:cNvPr id="189" name="Rectangle 36"/>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1:27</a:t>
            </a:r>
          </a:p>
        </p:txBody>
      </p:sp>
      <p:sp>
        <p:nvSpPr>
          <p:cNvPr id="190" name="Rectangle 37"/>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1:26</a:t>
            </a:r>
          </a:p>
        </p:txBody>
      </p:sp>
      <p:sp>
        <p:nvSpPr>
          <p:cNvPr id="191" name="Rectangle 38"/>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1:25</a:t>
            </a:r>
          </a:p>
        </p:txBody>
      </p:sp>
      <p:sp>
        <p:nvSpPr>
          <p:cNvPr id="192" name="Rectangle 39"/>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1:24</a:t>
            </a:r>
          </a:p>
        </p:txBody>
      </p:sp>
      <p:sp>
        <p:nvSpPr>
          <p:cNvPr id="193" name="Rectangle 40"/>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1:23</a:t>
            </a:r>
          </a:p>
        </p:txBody>
      </p:sp>
      <p:sp>
        <p:nvSpPr>
          <p:cNvPr id="194" name="Rectangle 41"/>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1:22</a:t>
            </a:r>
          </a:p>
        </p:txBody>
      </p:sp>
      <p:sp>
        <p:nvSpPr>
          <p:cNvPr id="195" name="Rectangle 42"/>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1:21</a:t>
            </a:r>
          </a:p>
        </p:txBody>
      </p:sp>
      <p:sp>
        <p:nvSpPr>
          <p:cNvPr id="196" name="Rectangle 43"/>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1:20</a:t>
            </a:r>
          </a:p>
        </p:txBody>
      </p:sp>
      <p:sp>
        <p:nvSpPr>
          <p:cNvPr id="197" name="Rectangle 44"/>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1:19</a:t>
            </a:r>
          </a:p>
        </p:txBody>
      </p:sp>
      <p:sp>
        <p:nvSpPr>
          <p:cNvPr id="198" name="Rectangle 45"/>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1:18</a:t>
            </a:r>
          </a:p>
        </p:txBody>
      </p:sp>
      <p:sp>
        <p:nvSpPr>
          <p:cNvPr id="199" name="Rectangle 46"/>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1:17</a:t>
            </a:r>
          </a:p>
        </p:txBody>
      </p:sp>
      <p:sp>
        <p:nvSpPr>
          <p:cNvPr id="200" name="Rectangle 47"/>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1:16</a:t>
            </a:r>
          </a:p>
        </p:txBody>
      </p:sp>
      <p:sp>
        <p:nvSpPr>
          <p:cNvPr id="201" name="Rectangle 48"/>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1:15</a:t>
            </a:r>
          </a:p>
        </p:txBody>
      </p:sp>
      <p:sp>
        <p:nvSpPr>
          <p:cNvPr id="202" name="Rectangle 49"/>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1:14</a:t>
            </a:r>
          </a:p>
        </p:txBody>
      </p:sp>
      <p:sp>
        <p:nvSpPr>
          <p:cNvPr id="203" name="Rectangle 50"/>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1:13</a:t>
            </a:r>
          </a:p>
        </p:txBody>
      </p:sp>
      <p:sp>
        <p:nvSpPr>
          <p:cNvPr id="204" name="Rectangle 51"/>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1:12</a:t>
            </a:r>
          </a:p>
        </p:txBody>
      </p:sp>
      <p:sp>
        <p:nvSpPr>
          <p:cNvPr id="205" name="Rectangle 52"/>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1:11</a:t>
            </a:r>
          </a:p>
        </p:txBody>
      </p:sp>
      <p:sp>
        <p:nvSpPr>
          <p:cNvPr id="206" name="Rectangle 53"/>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1:10</a:t>
            </a:r>
          </a:p>
        </p:txBody>
      </p:sp>
      <p:sp>
        <p:nvSpPr>
          <p:cNvPr id="207" name="Rectangle 54"/>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1:09</a:t>
            </a:r>
          </a:p>
        </p:txBody>
      </p:sp>
      <p:sp>
        <p:nvSpPr>
          <p:cNvPr id="208" name="Rectangle 55"/>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1:08</a:t>
            </a:r>
          </a:p>
        </p:txBody>
      </p:sp>
      <p:sp>
        <p:nvSpPr>
          <p:cNvPr id="209" name="Rectangle 56"/>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1:07</a:t>
            </a:r>
          </a:p>
        </p:txBody>
      </p:sp>
      <p:sp>
        <p:nvSpPr>
          <p:cNvPr id="210" name="Rectangle 57"/>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1:06</a:t>
            </a:r>
          </a:p>
        </p:txBody>
      </p:sp>
      <p:sp>
        <p:nvSpPr>
          <p:cNvPr id="211" name="Rectangle 58"/>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1:05</a:t>
            </a:r>
          </a:p>
        </p:txBody>
      </p:sp>
      <p:sp>
        <p:nvSpPr>
          <p:cNvPr id="212" name="Rectangle 59"/>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1:04</a:t>
            </a:r>
          </a:p>
        </p:txBody>
      </p:sp>
      <p:sp>
        <p:nvSpPr>
          <p:cNvPr id="213" name="Rectangle 60"/>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1:03</a:t>
            </a:r>
          </a:p>
        </p:txBody>
      </p:sp>
      <p:sp>
        <p:nvSpPr>
          <p:cNvPr id="214" name="Rectangle 61"/>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1:02</a:t>
            </a:r>
          </a:p>
        </p:txBody>
      </p:sp>
      <p:sp>
        <p:nvSpPr>
          <p:cNvPr id="215" name="Rectangle 62"/>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1:01</a:t>
            </a:r>
          </a:p>
        </p:txBody>
      </p:sp>
      <p:sp>
        <p:nvSpPr>
          <p:cNvPr id="216" name="Rectangle 63"/>
          <p:cNvSpPr>
            <a:spLocks noChangeArrowheads="1"/>
          </p:cNvSpPr>
          <p:nvPr/>
        </p:nvSpPr>
        <p:spPr bwMode="auto">
          <a:xfrm>
            <a:off x="2962492" y="1784063"/>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1:00</a:t>
            </a:r>
          </a:p>
        </p:txBody>
      </p:sp>
      <p:sp>
        <p:nvSpPr>
          <p:cNvPr id="217" name="Rectangle 64"/>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0:59</a:t>
            </a:r>
          </a:p>
        </p:txBody>
      </p:sp>
      <p:sp>
        <p:nvSpPr>
          <p:cNvPr id="218" name="Rectangle 65"/>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0:58</a:t>
            </a:r>
          </a:p>
        </p:txBody>
      </p:sp>
      <p:sp>
        <p:nvSpPr>
          <p:cNvPr id="219" name="Rectangle 66"/>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0:57</a:t>
            </a:r>
          </a:p>
        </p:txBody>
      </p:sp>
      <p:sp>
        <p:nvSpPr>
          <p:cNvPr id="220" name="Rectangle 67"/>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0:56</a:t>
            </a:r>
          </a:p>
        </p:txBody>
      </p:sp>
      <p:sp>
        <p:nvSpPr>
          <p:cNvPr id="221" name="Rectangle 68"/>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0:55</a:t>
            </a:r>
          </a:p>
        </p:txBody>
      </p:sp>
      <p:sp>
        <p:nvSpPr>
          <p:cNvPr id="222" name="Rectangle 69"/>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0:54</a:t>
            </a:r>
          </a:p>
        </p:txBody>
      </p:sp>
      <p:sp>
        <p:nvSpPr>
          <p:cNvPr id="223" name="Rectangle 70"/>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0:53</a:t>
            </a:r>
          </a:p>
        </p:txBody>
      </p:sp>
      <p:sp>
        <p:nvSpPr>
          <p:cNvPr id="224" name="Rectangle 71"/>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0:52</a:t>
            </a:r>
          </a:p>
        </p:txBody>
      </p:sp>
      <p:sp>
        <p:nvSpPr>
          <p:cNvPr id="225" name="Rectangle 72"/>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0:51</a:t>
            </a:r>
          </a:p>
        </p:txBody>
      </p:sp>
      <p:sp>
        <p:nvSpPr>
          <p:cNvPr id="226" name="Rectangle 73"/>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0:50</a:t>
            </a:r>
          </a:p>
        </p:txBody>
      </p:sp>
      <p:sp>
        <p:nvSpPr>
          <p:cNvPr id="227" name="Rectangle 74"/>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0:49</a:t>
            </a:r>
          </a:p>
        </p:txBody>
      </p:sp>
      <p:sp>
        <p:nvSpPr>
          <p:cNvPr id="228" name="Rectangle 75"/>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0:48</a:t>
            </a:r>
          </a:p>
        </p:txBody>
      </p:sp>
      <p:sp>
        <p:nvSpPr>
          <p:cNvPr id="229" name="Rectangle 76"/>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0:47</a:t>
            </a:r>
          </a:p>
        </p:txBody>
      </p:sp>
      <p:sp>
        <p:nvSpPr>
          <p:cNvPr id="230" name="Rectangle 77"/>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0:46</a:t>
            </a:r>
          </a:p>
        </p:txBody>
      </p:sp>
      <p:sp>
        <p:nvSpPr>
          <p:cNvPr id="231" name="Rectangle 78"/>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0:45</a:t>
            </a:r>
          </a:p>
        </p:txBody>
      </p:sp>
      <p:sp>
        <p:nvSpPr>
          <p:cNvPr id="232" name="Rectangle 79"/>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0:44</a:t>
            </a:r>
          </a:p>
        </p:txBody>
      </p:sp>
      <p:sp>
        <p:nvSpPr>
          <p:cNvPr id="233" name="Rectangle 80"/>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0:43</a:t>
            </a:r>
          </a:p>
        </p:txBody>
      </p:sp>
      <p:sp>
        <p:nvSpPr>
          <p:cNvPr id="234" name="Rectangle 81"/>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0:42</a:t>
            </a:r>
          </a:p>
        </p:txBody>
      </p:sp>
      <p:sp>
        <p:nvSpPr>
          <p:cNvPr id="235" name="Rectangle 82"/>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0:41</a:t>
            </a:r>
          </a:p>
        </p:txBody>
      </p:sp>
      <p:sp>
        <p:nvSpPr>
          <p:cNvPr id="236" name="Rectangle 83"/>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0:40</a:t>
            </a:r>
          </a:p>
        </p:txBody>
      </p:sp>
      <p:sp>
        <p:nvSpPr>
          <p:cNvPr id="237" name="Rectangle 84"/>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0:39</a:t>
            </a:r>
          </a:p>
        </p:txBody>
      </p:sp>
      <p:sp>
        <p:nvSpPr>
          <p:cNvPr id="238" name="Rectangle 85"/>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0:38</a:t>
            </a:r>
          </a:p>
        </p:txBody>
      </p:sp>
      <p:sp>
        <p:nvSpPr>
          <p:cNvPr id="239" name="Rectangle 86"/>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0:37</a:t>
            </a:r>
          </a:p>
        </p:txBody>
      </p:sp>
      <p:sp>
        <p:nvSpPr>
          <p:cNvPr id="240" name="Rectangle 87"/>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0:36</a:t>
            </a:r>
          </a:p>
        </p:txBody>
      </p:sp>
      <p:sp>
        <p:nvSpPr>
          <p:cNvPr id="241" name="Rectangle 88"/>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0:35</a:t>
            </a:r>
          </a:p>
        </p:txBody>
      </p:sp>
      <p:sp>
        <p:nvSpPr>
          <p:cNvPr id="242" name="Rectangle 89"/>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0:34</a:t>
            </a:r>
          </a:p>
        </p:txBody>
      </p:sp>
      <p:sp>
        <p:nvSpPr>
          <p:cNvPr id="243" name="Rectangle 90"/>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0:33</a:t>
            </a:r>
          </a:p>
        </p:txBody>
      </p:sp>
      <p:sp>
        <p:nvSpPr>
          <p:cNvPr id="244" name="Rectangle 91"/>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0:32</a:t>
            </a:r>
          </a:p>
        </p:txBody>
      </p:sp>
      <p:sp>
        <p:nvSpPr>
          <p:cNvPr id="245" name="Rectangle 92"/>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0:31</a:t>
            </a:r>
          </a:p>
        </p:txBody>
      </p:sp>
      <p:sp>
        <p:nvSpPr>
          <p:cNvPr id="246" name="Rectangle 93"/>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0:30</a:t>
            </a:r>
          </a:p>
        </p:txBody>
      </p:sp>
      <p:sp>
        <p:nvSpPr>
          <p:cNvPr id="247" name="Rectangle 94"/>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0:29</a:t>
            </a:r>
          </a:p>
        </p:txBody>
      </p:sp>
      <p:sp>
        <p:nvSpPr>
          <p:cNvPr id="248" name="Rectangle 95"/>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0:28</a:t>
            </a:r>
          </a:p>
        </p:txBody>
      </p:sp>
      <p:sp>
        <p:nvSpPr>
          <p:cNvPr id="249" name="Rectangle 96"/>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0:27</a:t>
            </a:r>
          </a:p>
        </p:txBody>
      </p:sp>
      <p:sp>
        <p:nvSpPr>
          <p:cNvPr id="250" name="Rectangle 97"/>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0:26</a:t>
            </a:r>
          </a:p>
        </p:txBody>
      </p:sp>
      <p:sp>
        <p:nvSpPr>
          <p:cNvPr id="251" name="Rectangle 98"/>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0:25</a:t>
            </a:r>
          </a:p>
        </p:txBody>
      </p:sp>
      <p:sp>
        <p:nvSpPr>
          <p:cNvPr id="252" name="Rectangle 99"/>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0:24</a:t>
            </a:r>
          </a:p>
        </p:txBody>
      </p:sp>
      <p:sp>
        <p:nvSpPr>
          <p:cNvPr id="253" name="Rectangle 100"/>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0:23</a:t>
            </a:r>
          </a:p>
        </p:txBody>
      </p:sp>
      <p:sp>
        <p:nvSpPr>
          <p:cNvPr id="254" name="Rectangle 101"/>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0:22</a:t>
            </a:r>
          </a:p>
        </p:txBody>
      </p:sp>
      <p:sp>
        <p:nvSpPr>
          <p:cNvPr id="255" name="Rectangle 102"/>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0:21</a:t>
            </a:r>
          </a:p>
        </p:txBody>
      </p:sp>
      <p:sp>
        <p:nvSpPr>
          <p:cNvPr id="256" name="Rectangle 103"/>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0:20</a:t>
            </a:r>
          </a:p>
        </p:txBody>
      </p:sp>
      <p:sp>
        <p:nvSpPr>
          <p:cNvPr id="257" name="Rectangle 104"/>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0:19</a:t>
            </a:r>
          </a:p>
        </p:txBody>
      </p:sp>
      <p:sp>
        <p:nvSpPr>
          <p:cNvPr id="258" name="Rectangle 105"/>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0:18</a:t>
            </a:r>
          </a:p>
        </p:txBody>
      </p:sp>
      <p:sp>
        <p:nvSpPr>
          <p:cNvPr id="259" name="Rectangle 106"/>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0:17</a:t>
            </a:r>
          </a:p>
        </p:txBody>
      </p:sp>
      <p:sp>
        <p:nvSpPr>
          <p:cNvPr id="260" name="Rectangle 107"/>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0:16</a:t>
            </a:r>
          </a:p>
        </p:txBody>
      </p:sp>
      <p:sp>
        <p:nvSpPr>
          <p:cNvPr id="261" name="Rectangle 108"/>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0:15</a:t>
            </a:r>
          </a:p>
        </p:txBody>
      </p:sp>
      <p:sp>
        <p:nvSpPr>
          <p:cNvPr id="262" name="Rectangle 109"/>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0:14</a:t>
            </a:r>
          </a:p>
        </p:txBody>
      </p:sp>
      <p:sp>
        <p:nvSpPr>
          <p:cNvPr id="263" name="Rectangle 110"/>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0:13</a:t>
            </a:r>
          </a:p>
        </p:txBody>
      </p:sp>
      <p:sp>
        <p:nvSpPr>
          <p:cNvPr id="264" name="Rectangle 111"/>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0:12</a:t>
            </a:r>
          </a:p>
        </p:txBody>
      </p:sp>
      <p:sp>
        <p:nvSpPr>
          <p:cNvPr id="265" name="Rectangle 112"/>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0:11</a:t>
            </a:r>
          </a:p>
        </p:txBody>
      </p:sp>
      <p:sp>
        <p:nvSpPr>
          <p:cNvPr id="266" name="Rectangle 113"/>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0:10</a:t>
            </a:r>
          </a:p>
        </p:txBody>
      </p:sp>
      <p:sp>
        <p:nvSpPr>
          <p:cNvPr id="267" name="Rectangle 114"/>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0:09</a:t>
            </a:r>
          </a:p>
        </p:txBody>
      </p:sp>
      <p:sp>
        <p:nvSpPr>
          <p:cNvPr id="268" name="Rectangle 115"/>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0:08</a:t>
            </a:r>
          </a:p>
        </p:txBody>
      </p:sp>
      <p:sp>
        <p:nvSpPr>
          <p:cNvPr id="269" name="Rectangle 116"/>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0:07</a:t>
            </a:r>
          </a:p>
        </p:txBody>
      </p:sp>
      <p:sp>
        <p:nvSpPr>
          <p:cNvPr id="270" name="Rectangle 117"/>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0:06</a:t>
            </a:r>
          </a:p>
        </p:txBody>
      </p:sp>
      <p:sp>
        <p:nvSpPr>
          <p:cNvPr id="271" name="Rectangle 118"/>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0:05</a:t>
            </a:r>
          </a:p>
        </p:txBody>
      </p:sp>
      <p:sp>
        <p:nvSpPr>
          <p:cNvPr id="272" name="Rectangle 119"/>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0:04</a:t>
            </a:r>
          </a:p>
        </p:txBody>
      </p:sp>
      <p:sp>
        <p:nvSpPr>
          <p:cNvPr id="273" name="Rectangle 120"/>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0:03</a:t>
            </a:r>
          </a:p>
        </p:txBody>
      </p:sp>
      <p:sp>
        <p:nvSpPr>
          <p:cNvPr id="274" name="Rectangle 121"/>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0:02</a:t>
            </a:r>
          </a:p>
        </p:txBody>
      </p:sp>
      <p:sp>
        <p:nvSpPr>
          <p:cNvPr id="275" name="Rectangle 122"/>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0:01</a:t>
            </a:r>
          </a:p>
        </p:txBody>
      </p:sp>
      <p:sp>
        <p:nvSpPr>
          <p:cNvPr id="276" name="Rectangle 123"/>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End</a:t>
            </a:r>
          </a:p>
        </p:txBody>
      </p:sp>
      <p:sp>
        <p:nvSpPr>
          <p:cNvPr id="277" name="Rectangle 123"/>
          <p:cNvSpPr>
            <a:spLocks noChangeArrowheads="1"/>
          </p:cNvSpPr>
          <p:nvPr/>
        </p:nvSpPr>
        <p:spPr bwMode="auto">
          <a:xfrm>
            <a:off x="2962492" y="1784063"/>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smtClean="0">
                <a:ln>
                  <a:noFill/>
                </a:ln>
                <a:solidFill>
                  <a:sysClr val="windowText" lastClr="000000"/>
                </a:solidFill>
                <a:effectLst/>
                <a:uLnTx/>
                <a:uFillTx/>
              </a:rPr>
              <a:t>2:00</a:t>
            </a:r>
            <a:endParaRPr kumimoji="0" lang="en-GB" sz="6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6782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56"/>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157"/>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58"/>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159"/>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60"/>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161"/>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62"/>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163"/>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164"/>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165"/>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166"/>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167"/>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168"/>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169"/>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170"/>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171"/>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172"/>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173"/>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174"/>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175"/>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176"/>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177"/>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178"/>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179"/>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180"/>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181"/>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182"/>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183"/>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184"/>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185"/>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186"/>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187"/>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188"/>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189"/>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190"/>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191"/>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192"/>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193"/>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194"/>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195"/>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196"/>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197"/>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198"/>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199"/>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200"/>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201"/>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202"/>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203"/>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204"/>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205"/>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206"/>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207"/>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208"/>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209"/>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210"/>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211"/>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212"/>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213"/>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214"/>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215"/>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216"/>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217"/>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218"/>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219"/>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220"/>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221"/>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222"/>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223"/>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224"/>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225"/>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226"/>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227"/>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228"/>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229"/>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230"/>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231"/>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232"/>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233"/>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234"/>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235"/>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236"/>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237"/>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238"/>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239"/>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240"/>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241"/>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242"/>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243"/>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244"/>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245"/>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246"/>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247"/>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248"/>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249"/>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250"/>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251"/>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252"/>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253"/>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254"/>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255"/>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256"/>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257"/>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258"/>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259"/>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260"/>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261"/>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262"/>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263"/>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264"/>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265"/>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266"/>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267"/>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268"/>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269"/>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270"/>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271"/>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272"/>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273"/>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274"/>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275"/>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276"/>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4"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155"/>
                                        </p:tgtEl>
                                      </p:cBhvr>
                                    </p:cmd>
                                  </p:childTnLst>
                                </p:cTn>
                              </p:par>
                            </p:childTnLst>
                          </p:cTn>
                        </p:par>
                      </p:childTnLst>
                    </p:cTn>
                  </p:par>
                </p:childTnLst>
              </p:cTn>
              <p:nextCondLst>
                <p:cond evt="onClick" delay="0">
                  <p:tgtEl>
                    <p:spTgt spid="277"/>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155"/>
                </p:tgtEl>
              </p:cMediaNode>
            </p:audio>
          </p:childTnLst>
        </p:cTn>
      </p:par>
    </p:tnLst>
    <p:bldLst>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0" y="304800"/>
            <a:ext cx="5257800" cy="1569660"/>
          </a:xfrm>
          <a:prstGeom prst="rect">
            <a:avLst/>
          </a:prstGeom>
        </p:spPr>
        <p:txBody>
          <a:bodyPr wrap="square">
            <a:spAutoFit/>
          </a:bodyPr>
          <a:lstStyle/>
          <a:p>
            <a:pPr algn="ctr"/>
            <a:endParaRPr lang="en-US" sz="4800" dirty="0">
              <a:solidFill>
                <a:schemeClr val="tx1"/>
              </a:solidFill>
              <a:latin typeface="GrilledCheese BTN Cn" pitchFamily="34" charset="0"/>
            </a:endParaRPr>
          </a:p>
          <a:p>
            <a:pPr algn="ctr"/>
            <a:endParaRPr lang="en-US" sz="4800" dirty="0">
              <a:solidFill>
                <a:schemeClr val="tx1"/>
              </a:solidFill>
              <a:latin typeface="GrilledCheese BTN Cn" pitchFamily="34" charset="0"/>
            </a:endParaRPr>
          </a:p>
        </p:txBody>
      </p:sp>
      <p:pic>
        <p:nvPicPr>
          <p:cNvPr id="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05671" y="2620925"/>
            <a:ext cx="1412302" cy="1412302"/>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4" descr="http://download-earth.org/images/google_earth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0305" y="290844"/>
            <a:ext cx="1489416" cy="14001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97026" y="304800"/>
            <a:ext cx="1420947" cy="1446550"/>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4" name="Picture 2" descr="http://roweandesign.com/wp-content/uploads/2011/05/color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6347" y="5105400"/>
            <a:ext cx="1361626" cy="132852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http://www.outlooktechnicalsupport.com/wp-content/uploads/2012/02/font-siz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122756"/>
            <a:ext cx="1331336" cy="1371174"/>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http://eih.bz/s0/powerpoin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34087" y="5172039"/>
            <a:ext cx="1429080" cy="132189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3" name="Picture 11" descr="http://icons.iconarchive.com/icons/oxygen-icons.org/oxygen/256/Categories-applications-multimedia-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0305" y="2687886"/>
            <a:ext cx="1345341" cy="1345341"/>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4832" y="248091"/>
            <a:ext cx="1648335" cy="1516397"/>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pic>
        <p:nvPicPr>
          <p:cNvPr id="30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4832" y="2508195"/>
            <a:ext cx="1529311" cy="1704722"/>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916935" y="89078"/>
            <a:ext cx="340158" cy="461665"/>
          </a:xfrm>
          <a:prstGeom prst="rect">
            <a:avLst/>
          </a:prstGeom>
          <a:noFill/>
        </p:spPr>
        <p:txBody>
          <a:bodyPr wrap="none" rtlCol="0">
            <a:spAutoFit/>
          </a:bodyPr>
          <a:lstStyle/>
          <a:p>
            <a:r>
              <a:rPr lang="en-US" sz="2400" dirty="0">
                <a:solidFill>
                  <a:schemeClr val="tx1"/>
                </a:solidFill>
                <a:latin typeface="+mn-lt"/>
              </a:rPr>
              <a:t>1</a:t>
            </a:r>
          </a:p>
        </p:txBody>
      </p:sp>
      <p:sp>
        <p:nvSpPr>
          <p:cNvPr id="16" name="TextBox 15"/>
          <p:cNvSpPr txBox="1"/>
          <p:nvPr/>
        </p:nvSpPr>
        <p:spPr>
          <a:xfrm>
            <a:off x="4610100" y="4941206"/>
            <a:ext cx="340158" cy="461665"/>
          </a:xfrm>
          <a:prstGeom prst="rect">
            <a:avLst/>
          </a:prstGeom>
          <a:noFill/>
        </p:spPr>
        <p:txBody>
          <a:bodyPr wrap="none" rtlCol="0">
            <a:spAutoFit/>
          </a:bodyPr>
          <a:lstStyle/>
          <a:p>
            <a:r>
              <a:rPr lang="en-US" sz="2400" dirty="0" smtClean="0">
                <a:solidFill>
                  <a:schemeClr val="tx1"/>
                </a:solidFill>
                <a:latin typeface="+mn-lt"/>
              </a:rPr>
              <a:t>4</a:t>
            </a:r>
            <a:endParaRPr lang="en-US" sz="2400" dirty="0">
              <a:solidFill>
                <a:schemeClr val="tx1"/>
              </a:solidFill>
              <a:latin typeface="+mn-lt"/>
            </a:endParaRPr>
          </a:p>
        </p:txBody>
      </p:sp>
      <p:sp>
        <p:nvSpPr>
          <p:cNvPr id="17" name="TextBox 16"/>
          <p:cNvSpPr txBox="1"/>
          <p:nvPr/>
        </p:nvSpPr>
        <p:spPr>
          <a:xfrm>
            <a:off x="6469888" y="5105400"/>
            <a:ext cx="340158" cy="461665"/>
          </a:xfrm>
          <a:prstGeom prst="rect">
            <a:avLst/>
          </a:prstGeom>
          <a:noFill/>
        </p:spPr>
        <p:txBody>
          <a:bodyPr wrap="none" rtlCol="0">
            <a:spAutoFit/>
          </a:bodyPr>
          <a:lstStyle/>
          <a:p>
            <a:r>
              <a:rPr lang="en-US" sz="2400" dirty="0" smtClean="0">
                <a:solidFill>
                  <a:schemeClr val="tx1"/>
                </a:solidFill>
                <a:latin typeface="+mn-lt"/>
              </a:rPr>
              <a:t>3</a:t>
            </a:r>
            <a:endParaRPr lang="en-US" sz="2400" dirty="0">
              <a:solidFill>
                <a:schemeClr val="tx1"/>
              </a:solidFill>
              <a:latin typeface="+mn-lt"/>
            </a:endParaRPr>
          </a:p>
        </p:txBody>
      </p:sp>
      <p:sp>
        <p:nvSpPr>
          <p:cNvPr id="18" name="TextBox 17"/>
          <p:cNvSpPr txBox="1"/>
          <p:nvPr/>
        </p:nvSpPr>
        <p:spPr>
          <a:xfrm>
            <a:off x="2954121" y="2436167"/>
            <a:ext cx="340158" cy="461665"/>
          </a:xfrm>
          <a:prstGeom prst="rect">
            <a:avLst/>
          </a:prstGeom>
          <a:noFill/>
        </p:spPr>
        <p:txBody>
          <a:bodyPr wrap="none" rtlCol="0">
            <a:spAutoFit/>
          </a:bodyPr>
          <a:lstStyle/>
          <a:p>
            <a:r>
              <a:rPr lang="en-US" sz="2400" dirty="0" smtClean="0">
                <a:solidFill>
                  <a:schemeClr val="tx1"/>
                </a:solidFill>
                <a:latin typeface="+mn-lt"/>
              </a:rPr>
              <a:t>2</a:t>
            </a:r>
            <a:endParaRPr lang="en-US" sz="2400" dirty="0">
              <a:solidFill>
                <a:schemeClr val="tx1"/>
              </a:solidFill>
              <a:latin typeface="+mn-lt"/>
            </a:endParaRPr>
          </a:p>
        </p:txBody>
      </p:sp>
      <p:sp>
        <p:nvSpPr>
          <p:cNvPr id="19" name="TextBox 18"/>
          <p:cNvSpPr txBox="1"/>
          <p:nvPr/>
        </p:nvSpPr>
        <p:spPr>
          <a:xfrm>
            <a:off x="4610100" y="89078"/>
            <a:ext cx="340158" cy="461665"/>
          </a:xfrm>
          <a:prstGeom prst="rect">
            <a:avLst/>
          </a:prstGeom>
          <a:noFill/>
        </p:spPr>
        <p:txBody>
          <a:bodyPr wrap="none" rtlCol="0">
            <a:spAutoFit/>
          </a:bodyPr>
          <a:lstStyle/>
          <a:p>
            <a:r>
              <a:rPr lang="en-US" sz="2400" dirty="0" smtClean="0">
                <a:solidFill>
                  <a:schemeClr val="tx1"/>
                </a:solidFill>
                <a:latin typeface="+mn-lt"/>
              </a:rPr>
              <a:t>5</a:t>
            </a:r>
            <a:endParaRPr lang="en-US" sz="2400" dirty="0">
              <a:solidFill>
                <a:schemeClr val="tx1"/>
              </a:solidFill>
              <a:latin typeface="+mn-lt"/>
            </a:endParaRPr>
          </a:p>
        </p:txBody>
      </p:sp>
      <p:sp>
        <p:nvSpPr>
          <p:cNvPr id="20" name="TextBox 19"/>
          <p:cNvSpPr txBox="1"/>
          <p:nvPr/>
        </p:nvSpPr>
        <p:spPr>
          <a:xfrm>
            <a:off x="4609661" y="2390092"/>
            <a:ext cx="340158" cy="461665"/>
          </a:xfrm>
          <a:prstGeom prst="rect">
            <a:avLst/>
          </a:prstGeom>
          <a:noFill/>
        </p:spPr>
        <p:txBody>
          <a:bodyPr wrap="none" rtlCol="0">
            <a:spAutoFit/>
          </a:bodyPr>
          <a:lstStyle/>
          <a:p>
            <a:r>
              <a:rPr lang="en-US" sz="2400" dirty="0" smtClean="0">
                <a:solidFill>
                  <a:schemeClr val="tx1"/>
                </a:solidFill>
                <a:latin typeface="+mn-lt"/>
              </a:rPr>
              <a:t>6</a:t>
            </a:r>
            <a:endParaRPr lang="en-US" sz="2400" dirty="0">
              <a:solidFill>
                <a:schemeClr val="tx1"/>
              </a:solidFill>
              <a:latin typeface="+mn-lt"/>
            </a:endParaRPr>
          </a:p>
        </p:txBody>
      </p:sp>
      <p:sp>
        <p:nvSpPr>
          <p:cNvPr id="21" name="TextBox 20"/>
          <p:cNvSpPr txBox="1"/>
          <p:nvPr/>
        </p:nvSpPr>
        <p:spPr>
          <a:xfrm>
            <a:off x="6299809" y="2492981"/>
            <a:ext cx="340158" cy="461665"/>
          </a:xfrm>
          <a:prstGeom prst="rect">
            <a:avLst/>
          </a:prstGeom>
          <a:noFill/>
        </p:spPr>
        <p:txBody>
          <a:bodyPr wrap="none" rtlCol="0">
            <a:spAutoFit/>
          </a:bodyPr>
          <a:lstStyle/>
          <a:p>
            <a:r>
              <a:rPr lang="en-US" sz="2400" dirty="0" smtClean="0">
                <a:solidFill>
                  <a:schemeClr val="tx1"/>
                </a:solidFill>
                <a:latin typeface="+mn-lt"/>
              </a:rPr>
              <a:t>7</a:t>
            </a:r>
            <a:endParaRPr lang="en-US" sz="2400" dirty="0">
              <a:solidFill>
                <a:schemeClr val="tx1"/>
              </a:solidFill>
              <a:latin typeface="+mn-lt"/>
            </a:endParaRPr>
          </a:p>
        </p:txBody>
      </p:sp>
      <p:sp>
        <p:nvSpPr>
          <p:cNvPr id="22" name="TextBox 21"/>
          <p:cNvSpPr txBox="1"/>
          <p:nvPr/>
        </p:nvSpPr>
        <p:spPr>
          <a:xfrm>
            <a:off x="6390622" y="114660"/>
            <a:ext cx="340158" cy="461665"/>
          </a:xfrm>
          <a:prstGeom prst="rect">
            <a:avLst/>
          </a:prstGeom>
          <a:noFill/>
        </p:spPr>
        <p:txBody>
          <a:bodyPr wrap="none" rtlCol="0">
            <a:spAutoFit/>
          </a:bodyPr>
          <a:lstStyle/>
          <a:p>
            <a:r>
              <a:rPr lang="en-US" sz="2400" dirty="0" smtClean="0">
                <a:solidFill>
                  <a:schemeClr val="tx1"/>
                </a:solidFill>
                <a:latin typeface="+mn-lt"/>
              </a:rPr>
              <a:t>8</a:t>
            </a:r>
            <a:endParaRPr lang="en-US" sz="2400" dirty="0">
              <a:solidFill>
                <a:schemeClr val="tx1"/>
              </a:solidFill>
              <a:latin typeface="+mn-lt"/>
            </a:endParaRPr>
          </a:p>
        </p:txBody>
      </p: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8" y="166162"/>
            <a:ext cx="3322046" cy="1846935"/>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90" y="2542227"/>
            <a:ext cx="2950220" cy="1840840"/>
          </a:xfrm>
          <a:prstGeom prst="rect">
            <a:avLst/>
          </a:prstGeom>
        </p:spPr>
      </p:pic>
      <p:pic>
        <p:nvPicPr>
          <p:cNvPr id="25" name="Picture 2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377" y="4901108"/>
            <a:ext cx="2797833" cy="1840840"/>
          </a:xfrm>
          <a:prstGeom prst="rect">
            <a:avLst/>
          </a:prstGeom>
        </p:spPr>
      </p:pic>
    </p:spTree>
    <p:extLst>
      <p:ext uri="{BB962C8B-B14F-4D97-AF65-F5344CB8AC3E}">
        <p14:creationId xmlns:p14="http://schemas.microsoft.com/office/powerpoint/2010/main" val="1174665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ducationheaven.com/images/bibliograph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241" y="3770978"/>
            <a:ext cx="1745673" cy="225191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228600"/>
            <a:ext cx="1143000" cy="1446550"/>
          </a:xfrm>
          <a:prstGeom prst="rect">
            <a:avLst/>
          </a:prstGeom>
          <a:noFill/>
        </p:spPr>
        <p:txBody>
          <a:bodyPr wrap="square" rtlCol="0">
            <a:spAutoFit/>
          </a:bodyPr>
          <a:lstStyle/>
          <a:p>
            <a:r>
              <a:rPr lang="en-US" sz="8800" dirty="0" smtClean="0">
                <a:solidFill>
                  <a:prstClr val="black"/>
                </a:solidFill>
                <a:latin typeface="Comic Sans MS" pitchFamily="66" charset="0"/>
              </a:rPr>
              <a:t>?</a:t>
            </a:r>
            <a:endParaRPr lang="en-US" sz="8800" dirty="0">
              <a:solidFill>
                <a:prstClr val="black"/>
              </a:solidFill>
              <a:latin typeface="Comic Sans MS" pitchFamily="66" charset="0"/>
            </a:endParaRPr>
          </a:p>
        </p:txBody>
      </p:sp>
      <p:grpSp>
        <p:nvGrpSpPr>
          <p:cNvPr id="9" name="Group 8"/>
          <p:cNvGrpSpPr/>
          <p:nvPr/>
        </p:nvGrpSpPr>
        <p:grpSpPr>
          <a:xfrm>
            <a:off x="816142" y="1262436"/>
            <a:ext cx="3996235" cy="2051443"/>
            <a:chOff x="816142" y="1262436"/>
            <a:chExt cx="3996235" cy="2051443"/>
          </a:xfrm>
        </p:grpSpPr>
        <p:pic>
          <p:nvPicPr>
            <p:cNvPr id="1033" name="Picture 9" descr="http://www.readcwbooks.com/books.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142" y="1912050"/>
              <a:ext cx="1600200" cy="140182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www.lindsayandhowes.com/wp-content/uploads/2011/11/Website-hosting-company.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6342" y="1262436"/>
              <a:ext cx="2396035" cy="19820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2453625" y="3313879"/>
            <a:ext cx="3253106" cy="2737122"/>
            <a:chOff x="2453625" y="3313879"/>
            <a:chExt cx="3253106" cy="2737122"/>
          </a:xfrm>
        </p:grpSpPr>
        <p:pic>
          <p:nvPicPr>
            <p:cNvPr id="103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3625" y="3535757"/>
              <a:ext cx="2007830" cy="25152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3634412" y="3313879"/>
              <a:ext cx="2072319" cy="27371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Rectangle 3"/>
          <p:cNvSpPr/>
          <p:nvPr/>
        </p:nvSpPr>
        <p:spPr>
          <a:xfrm>
            <a:off x="1211179" y="444043"/>
            <a:ext cx="7541516" cy="1015663"/>
          </a:xfrm>
          <a:prstGeom prst="rect">
            <a:avLst/>
          </a:prstGeom>
        </p:spPr>
        <p:txBody>
          <a:bodyPr wrap="square">
            <a:spAutoFit/>
          </a:bodyPr>
          <a:lstStyle/>
          <a:p>
            <a:r>
              <a:rPr lang="en-US" sz="2800" dirty="0">
                <a:solidFill>
                  <a:prstClr val="black"/>
                </a:solidFill>
                <a:latin typeface="Times New Roman" pitchFamily="18" charset="0"/>
                <a:cs typeface="Times New Roman" pitchFamily="18" charset="0"/>
              </a:rPr>
              <a:t>How does the Amazon Rainforest affect the planet</a:t>
            </a:r>
            <a:r>
              <a:rPr lang="en-US" dirty="0">
                <a:solidFill>
                  <a:prstClr val="black"/>
                </a:solidFill>
                <a:latin typeface="Times New Roman" pitchFamily="18" charset="0"/>
                <a:cs typeface="Times New Roman" pitchFamily="18" charset="0"/>
              </a:rPr>
              <a:t>?</a:t>
            </a:r>
            <a:endParaRPr lang="en-US" dirty="0">
              <a:solidFill>
                <a:prstClr val="black"/>
              </a:solidFill>
            </a:endParaRPr>
          </a:p>
        </p:txBody>
      </p:sp>
      <p:pic>
        <p:nvPicPr>
          <p:cNvPr id="1043" name="Picture 19" descr="http://cdn.thegloss.com/files/2011/11/5-minutes.jpg"/>
          <p:cNvPicPr>
            <a:picLocks noChangeAspect="1" noChangeArrowheads="1"/>
          </p:cNvPicPr>
          <p:nvPr/>
        </p:nvPicPr>
        <p:blipFill>
          <a:blip r:embed="rId8">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0" y="5081337"/>
            <a:ext cx="1905000" cy="1752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867400" y="2099396"/>
            <a:ext cx="3276600" cy="2428965"/>
            <a:chOff x="5867400" y="2099396"/>
            <a:chExt cx="3276600" cy="2428965"/>
          </a:xfrm>
        </p:grpSpPr>
        <p:pic>
          <p:nvPicPr>
            <p:cNvPr id="1041" name="Picture 17" descr="http://cliparts101.com/files/517/7A9E5ECD51CE1DD28480372015F8AFCE/lrg_pull_down_scree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2099396"/>
              <a:ext cx="3276600" cy="24289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4781" y="2388393"/>
              <a:ext cx="2681288" cy="180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9" name="Picture 15" descr="http://criticalthinking-mc205.wikispaces.com/file/view/PublicSpeaking.jpg/246363113/PublicSpeaking.jpg"/>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9231" y="3805989"/>
            <a:ext cx="2656695" cy="2649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92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left)">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39"/>
                                        </p:tgtEl>
                                        <p:attrNameLst>
                                          <p:attrName>style.visibility</p:attrName>
                                        </p:attrNameLst>
                                      </p:cBhvr>
                                      <p:to>
                                        <p:strVal val="visible"/>
                                      </p:to>
                                    </p:set>
                                    <p:animEffect transition="in" filter="wipe(left)">
                                      <p:cBhvr>
                                        <p:cTn id="32" dur="500"/>
                                        <p:tgtEl>
                                          <p:spTgt spid="1039"/>
                                        </p:tgtEl>
                                      </p:cBhvr>
                                    </p:animEffect>
                                  </p:childTnLst>
                                </p:cTn>
                              </p:par>
                              <p:par>
                                <p:cTn id="33" presetID="22" presetClass="entr" presetSubtype="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12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43"/>
                                        </p:tgtEl>
                                        <p:attrNameLst>
                                          <p:attrName>style.visibility</p:attrName>
                                        </p:attrNameLst>
                                      </p:cBhvr>
                                      <p:to>
                                        <p:strVal val="visible"/>
                                      </p:to>
                                    </p:set>
                                    <p:anim calcmode="lin" valueType="num">
                                      <p:cBhvr>
                                        <p:cTn id="40" dur="1000" fill="hold"/>
                                        <p:tgtEl>
                                          <p:spTgt spid="1043"/>
                                        </p:tgtEl>
                                        <p:attrNameLst>
                                          <p:attrName>ppt_w</p:attrName>
                                        </p:attrNameLst>
                                      </p:cBhvr>
                                      <p:tavLst>
                                        <p:tav tm="0">
                                          <p:val>
                                            <p:fltVal val="0"/>
                                          </p:val>
                                        </p:tav>
                                        <p:tav tm="100000">
                                          <p:val>
                                            <p:strVal val="#ppt_w"/>
                                          </p:val>
                                        </p:tav>
                                      </p:tavLst>
                                    </p:anim>
                                    <p:anim calcmode="lin" valueType="num">
                                      <p:cBhvr>
                                        <p:cTn id="41" dur="1000" fill="hold"/>
                                        <p:tgtEl>
                                          <p:spTgt spid="1043"/>
                                        </p:tgtEl>
                                        <p:attrNameLst>
                                          <p:attrName>ppt_h</p:attrName>
                                        </p:attrNameLst>
                                      </p:cBhvr>
                                      <p:tavLst>
                                        <p:tav tm="0">
                                          <p:val>
                                            <p:fltVal val="0"/>
                                          </p:val>
                                        </p:tav>
                                        <p:tav tm="100000">
                                          <p:val>
                                            <p:strVal val="#ppt_h"/>
                                          </p:val>
                                        </p:tav>
                                      </p:tavLst>
                                    </p:anim>
                                    <p:animEffect transition="in" filter="fade">
                                      <p:cBhvr>
                                        <p:cTn id="42" dur="1000"/>
                                        <p:tgtEl>
                                          <p:spTgt spid="1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normAutofit/>
          </a:bodyPr>
          <a:lstStyle/>
          <a:p>
            <a:pPr marL="0" indent="0" algn="ctr">
              <a:buNone/>
            </a:pPr>
            <a:r>
              <a:rPr lang="en-US" sz="5400" b="1" dirty="0" smtClean="0"/>
              <a:t>Tips </a:t>
            </a:r>
            <a:r>
              <a:rPr lang="en-US" sz="5400" b="1" dirty="0"/>
              <a:t>for </a:t>
            </a:r>
            <a:r>
              <a:rPr lang="en-US" sz="5400" b="1" dirty="0" smtClean="0"/>
              <a:t>Creating Better PowerPoint Presentations</a:t>
            </a:r>
          </a:p>
          <a:p>
            <a:pPr marL="0" indent="0" algn="ctr">
              <a:buNone/>
            </a:pPr>
            <a:r>
              <a:rPr lang="en-US" sz="5400" b="1" dirty="0" smtClean="0"/>
              <a:t>Part 2</a:t>
            </a:r>
            <a:endParaRPr lang="en-US" sz="5400" dirty="0"/>
          </a:p>
        </p:txBody>
      </p:sp>
    </p:spTree>
    <p:extLst>
      <p:ext uri="{BB962C8B-B14F-4D97-AF65-F5344CB8AC3E}">
        <p14:creationId xmlns:p14="http://schemas.microsoft.com/office/powerpoint/2010/main" val="3045968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FD00377-9A60-4E76-B81E-C1F334D94B10}" type="slidenum">
              <a:rPr lang="en-US" smtClean="0"/>
              <a:pPr>
                <a:defRPr/>
              </a:pPr>
              <a:t>21</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8011429" cy="5953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862235"/>
            <a:ext cx="51149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9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10400" y="187761"/>
            <a:ext cx="2133600" cy="838200"/>
          </a:xfrm>
        </p:spPr>
        <p:txBody>
          <a:bodyPr>
            <a:noAutofit/>
          </a:bodyPr>
          <a:lstStyle/>
          <a:p>
            <a:pPr algn="l"/>
            <a:r>
              <a:rPr lang="en-US" sz="4000" i="1" dirty="0" smtClean="0">
                <a:solidFill>
                  <a:schemeClr val="tx1"/>
                </a:solidFill>
              </a:rPr>
              <a:t>The Titanic</a:t>
            </a:r>
            <a:endParaRPr lang="en-US" sz="4000" i="1" dirty="0">
              <a:solidFill>
                <a:schemeClr val="tx1"/>
              </a:solidFill>
            </a:endParaRPr>
          </a:p>
        </p:txBody>
      </p:sp>
      <p:grpSp>
        <p:nvGrpSpPr>
          <p:cNvPr id="5" name="Group 4"/>
          <p:cNvGrpSpPr/>
          <p:nvPr/>
        </p:nvGrpSpPr>
        <p:grpSpPr>
          <a:xfrm>
            <a:off x="304800" y="381000"/>
            <a:ext cx="4010025" cy="2165655"/>
            <a:chOff x="304800" y="381000"/>
            <a:chExt cx="4010025" cy="2165655"/>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4010025" cy="1876425"/>
            </a:xfrm>
            <a:prstGeom prst="rect">
              <a:avLst/>
            </a:prstGeom>
            <a:noFill/>
            <a:ln w="2286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226926" y="2208101"/>
              <a:ext cx="2052357" cy="338554"/>
            </a:xfrm>
            <a:prstGeom prst="rect">
              <a:avLst/>
            </a:prstGeom>
            <a:noFill/>
          </p:spPr>
          <p:txBody>
            <a:bodyPr wrap="none" rtlCol="0">
              <a:spAutoFit/>
            </a:bodyPr>
            <a:lstStyle/>
            <a:p>
              <a:pPr eaLnBrk="1" fontAlgn="auto" hangingPunct="1">
                <a:spcBef>
                  <a:spcPts val="0"/>
                </a:spcBef>
                <a:spcAft>
                  <a:spcPts val="0"/>
                </a:spcAft>
              </a:pPr>
              <a:r>
                <a:rPr lang="en-US" sz="1600" dirty="0" smtClean="0">
                  <a:solidFill>
                    <a:prstClr val="white"/>
                  </a:solidFill>
                  <a:latin typeface="Calibri"/>
                </a:rPr>
                <a:t>British Passenger Ship</a:t>
              </a:r>
              <a:endParaRPr lang="en-US" sz="1600" dirty="0">
                <a:solidFill>
                  <a:prstClr val="white"/>
                </a:solidFill>
                <a:latin typeface="Calibri"/>
              </a:endParaRPr>
            </a:p>
          </p:txBody>
        </p:sp>
      </p:grpSp>
      <p:grpSp>
        <p:nvGrpSpPr>
          <p:cNvPr id="12" name="Group 11"/>
          <p:cNvGrpSpPr/>
          <p:nvPr/>
        </p:nvGrpSpPr>
        <p:grpSpPr>
          <a:xfrm>
            <a:off x="218031" y="3902822"/>
            <a:ext cx="2846177" cy="2236815"/>
            <a:chOff x="218031" y="4222862"/>
            <a:chExt cx="2846177" cy="2236815"/>
          </a:xfrm>
        </p:grpSpPr>
        <p:pic>
          <p:nvPicPr>
            <p:cNvPr id="1031" name="Picture 7" descr="&lt;em&gt;Titanic&lt;/em&gt; sin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222862"/>
              <a:ext cx="2759408" cy="1971722"/>
            </a:xfrm>
            <a:prstGeom prst="rect">
              <a:avLst/>
            </a:prstGeom>
            <a:noFill/>
            <a:ln w="2286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8031" y="6090345"/>
              <a:ext cx="1828257"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white"/>
                  </a:solidFill>
                  <a:latin typeface="Calibri"/>
                </a:rPr>
                <a:t>Struck </a:t>
              </a:r>
              <a:r>
                <a:rPr lang="en-US" sz="1800" dirty="0" smtClean="0">
                  <a:solidFill>
                    <a:prstClr val="white"/>
                  </a:solidFill>
                  <a:latin typeface="Calibri"/>
                </a:rPr>
                <a:t>an </a:t>
              </a:r>
              <a:r>
                <a:rPr lang="en-US" sz="1800" dirty="0">
                  <a:solidFill>
                    <a:prstClr val="white"/>
                  </a:solidFill>
                  <a:latin typeface="Calibri"/>
                </a:rPr>
                <a:t>Iceberg</a:t>
              </a:r>
            </a:p>
          </p:txBody>
        </p:sp>
      </p:grpSp>
      <p:grpSp>
        <p:nvGrpSpPr>
          <p:cNvPr id="10" name="Group 9"/>
          <p:cNvGrpSpPr/>
          <p:nvPr/>
        </p:nvGrpSpPr>
        <p:grpSpPr>
          <a:xfrm>
            <a:off x="4881611" y="1971345"/>
            <a:ext cx="3709912" cy="1763792"/>
            <a:chOff x="4998720" y="1971345"/>
            <a:chExt cx="3709912" cy="1763792"/>
          </a:xfrm>
        </p:grpSpPr>
        <p:pic>
          <p:nvPicPr>
            <p:cNvPr id="1033" name="Picture 9" descr="http://www.abandonthecube.com/blog/wp-content/uploads/2010/07/Titanic-Route.jp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998720" y="1971345"/>
              <a:ext cx="3699483" cy="1485900"/>
            </a:xfrm>
            <a:prstGeom prst="rect">
              <a:avLst/>
            </a:prstGeom>
            <a:noFill/>
            <a:ln w="2286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36957" y="3365805"/>
              <a:ext cx="2371675"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white"/>
                  </a:solidFill>
                  <a:latin typeface="Calibri"/>
                </a:rPr>
                <a:t>Traveling from England</a:t>
              </a:r>
            </a:p>
          </p:txBody>
        </p:sp>
      </p:grpSp>
      <p:grpSp>
        <p:nvGrpSpPr>
          <p:cNvPr id="11" name="Group 10"/>
          <p:cNvGrpSpPr/>
          <p:nvPr/>
        </p:nvGrpSpPr>
        <p:grpSpPr>
          <a:xfrm>
            <a:off x="5101499" y="4316850"/>
            <a:ext cx="2988008" cy="2215017"/>
            <a:chOff x="5375819" y="4316850"/>
            <a:chExt cx="2988008" cy="2215017"/>
          </a:xfrm>
        </p:grpSpPr>
        <p:pic>
          <p:nvPicPr>
            <p:cNvPr id="1029" name="Picture 5" descr="“Titanic”: “Titanic” survivors in a lifebo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5819" y="4316850"/>
              <a:ext cx="2932863" cy="2005012"/>
            </a:xfrm>
            <a:prstGeom prst="rect">
              <a:avLst/>
            </a:prstGeom>
            <a:noFill/>
            <a:ln w="2286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85419" y="6226634"/>
              <a:ext cx="2378408" cy="305233"/>
            </a:xfrm>
            <a:prstGeom prst="rect">
              <a:avLst/>
            </a:prstGeom>
            <a:noFill/>
          </p:spPr>
          <p:txBody>
            <a:bodyPr wrap="none" rtlCol="0">
              <a:spAutoFit/>
            </a:bodyPr>
            <a:lstStyle/>
            <a:p>
              <a:pPr eaLnBrk="1" fontAlgn="auto" hangingPunct="1">
                <a:spcBef>
                  <a:spcPts val="0"/>
                </a:spcBef>
                <a:spcAft>
                  <a:spcPts val="0"/>
                </a:spcAft>
              </a:pPr>
              <a:r>
                <a:rPr lang="en-US" sz="1800" b="0" dirty="0" smtClean="0">
                  <a:solidFill>
                    <a:prstClr val="white"/>
                  </a:solidFill>
                  <a:latin typeface="Calibri"/>
                </a:rPr>
                <a:t>Lifeboat Supply Limited</a:t>
              </a:r>
              <a:endParaRPr lang="en-US" sz="1800" b="0" dirty="0">
                <a:solidFill>
                  <a:prstClr val="white"/>
                </a:solidFill>
                <a:latin typeface="Calibri"/>
              </a:endParaRPr>
            </a:p>
          </p:txBody>
        </p:sp>
      </p:grpSp>
    </p:spTree>
    <p:extLst>
      <p:ext uri="{BB962C8B-B14F-4D97-AF65-F5344CB8AC3E}">
        <p14:creationId xmlns:p14="http://schemas.microsoft.com/office/powerpoint/2010/main" val="1730341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news of the &lt;em&gt;Titanic&lt;/em&gt;’s sinking"/>
          <p:cNvPicPr/>
          <p:nvPr/>
        </p:nvPicPr>
        <p:blipFill>
          <a:blip r:embed="rId5">
            <a:extLst>
              <a:ext uri="{28A0092B-C50C-407E-A947-70E740481C1C}">
                <a14:useLocalDpi xmlns:a14="http://schemas.microsoft.com/office/drawing/2010/main" val="0"/>
              </a:ext>
            </a:extLst>
          </a:blip>
          <a:srcRect/>
          <a:stretch>
            <a:fillRect/>
          </a:stretch>
        </p:blipFill>
        <p:spPr bwMode="auto">
          <a:xfrm>
            <a:off x="2590800" y="0"/>
            <a:ext cx="6553200" cy="6858000"/>
          </a:xfrm>
          <a:prstGeom prst="rect">
            <a:avLst/>
          </a:prstGeom>
          <a:noFill/>
          <a:ln>
            <a:noFill/>
          </a:ln>
        </p:spPr>
      </p:pic>
      <p:pic>
        <p:nvPicPr>
          <p:cNvPr id="3" name="MS910219404[1].wav">
            <a:hlinkClick r:id="" action="ppaction://media"/>
          </p:cNvPr>
          <p:cNvPicPr>
            <a:picLocks noRot="1" noChangeAspect="1"/>
          </p:cNvPicPr>
          <p:nvPr>
            <a:wavAudioFile r:embed="rId1" name="MS910219404[1].wav"/>
          </p:nvPr>
        </p:nvPicPr>
        <p:blipFill>
          <a:blip r:embed="rId6" cstate="print"/>
          <a:stretch>
            <a:fillRect/>
          </a:stretch>
        </p:blipFill>
        <p:spPr>
          <a:xfrm>
            <a:off x="1044030" y="2054671"/>
            <a:ext cx="244475" cy="244475"/>
          </a:xfrm>
          <a:prstGeom prst="rect">
            <a:avLst/>
          </a:prstGeom>
        </p:spPr>
      </p:pic>
      <p:sp>
        <p:nvSpPr>
          <p:cNvPr id="4" name="Rectangle 3"/>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2:00</a:t>
            </a:r>
          </a:p>
        </p:txBody>
      </p:sp>
      <p:sp>
        <p:nvSpPr>
          <p:cNvPr id="5" name="Rectangle 4"/>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1:59</a:t>
            </a:r>
          </a:p>
        </p:txBody>
      </p:sp>
      <p:sp>
        <p:nvSpPr>
          <p:cNvPr id="6" name="Rectangle 5"/>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1:58</a:t>
            </a:r>
          </a:p>
        </p:txBody>
      </p:sp>
      <p:sp>
        <p:nvSpPr>
          <p:cNvPr id="7" name="Rectangle 6"/>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1:57</a:t>
            </a:r>
          </a:p>
        </p:txBody>
      </p:sp>
      <p:sp>
        <p:nvSpPr>
          <p:cNvPr id="8" name="Rectangle 7"/>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1:56</a:t>
            </a:r>
          </a:p>
        </p:txBody>
      </p:sp>
      <p:sp>
        <p:nvSpPr>
          <p:cNvPr id="9" name="Rectangle 8"/>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1:55</a:t>
            </a:r>
          </a:p>
        </p:txBody>
      </p:sp>
      <p:sp>
        <p:nvSpPr>
          <p:cNvPr id="10" name="Rectangle 9"/>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1:54</a:t>
            </a:r>
          </a:p>
        </p:txBody>
      </p:sp>
      <p:sp>
        <p:nvSpPr>
          <p:cNvPr id="11" name="Rectangle 10"/>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1:53</a:t>
            </a:r>
          </a:p>
        </p:txBody>
      </p:sp>
      <p:sp>
        <p:nvSpPr>
          <p:cNvPr id="12" name="Rectangle 11"/>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1:52</a:t>
            </a:r>
          </a:p>
        </p:txBody>
      </p:sp>
      <p:sp>
        <p:nvSpPr>
          <p:cNvPr id="13" name="Rectangle 12"/>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1:51</a:t>
            </a:r>
          </a:p>
        </p:txBody>
      </p:sp>
      <p:sp>
        <p:nvSpPr>
          <p:cNvPr id="14" name="Rectangle 13"/>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1:50</a:t>
            </a:r>
          </a:p>
        </p:txBody>
      </p:sp>
      <p:sp>
        <p:nvSpPr>
          <p:cNvPr id="15" name="Rectangle 14"/>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1:49</a:t>
            </a:r>
          </a:p>
        </p:txBody>
      </p:sp>
      <p:sp>
        <p:nvSpPr>
          <p:cNvPr id="16" name="Rectangle 15"/>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1:48</a:t>
            </a:r>
          </a:p>
        </p:txBody>
      </p:sp>
      <p:sp>
        <p:nvSpPr>
          <p:cNvPr id="17" name="Rectangle 16"/>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1:47</a:t>
            </a:r>
          </a:p>
        </p:txBody>
      </p:sp>
      <p:sp>
        <p:nvSpPr>
          <p:cNvPr id="18" name="Rectangle 17"/>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1:46</a:t>
            </a:r>
          </a:p>
        </p:txBody>
      </p:sp>
      <p:sp>
        <p:nvSpPr>
          <p:cNvPr id="19" name="Rectangle 18"/>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1:45</a:t>
            </a:r>
          </a:p>
        </p:txBody>
      </p:sp>
      <p:sp>
        <p:nvSpPr>
          <p:cNvPr id="20" name="Rectangle 19"/>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1:44</a:t>
            </a:r>
          </a:p>
        </p:txBody>
      </p:sp>
      <p:sp>
        <p:nvSpPr>
          <p:cNvPr id="21" name="Rectangle 20"/>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1:43</a:t>
            </a:r>
          </a:p>
        </p:txBody>
      </p:sp>
      <p:sp>
        <p:nvSpPr>
          <p:cNvPr id="22" name="Rectangle 21"/>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1:42</a:t>
            </a:r>
          </a:p>
        </p:txBody>
      </p:sp>
      <p:sp>
        <p:nvSpPr>
          <p:cNvPr id="23" name="Rectangle 22"/>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1:41</a:t>
            </a:r>
          </a:p>
        </p:txBody>
      </p:sp>
      <p:sp>
        <p:nvSpPr>
          <p:cNvPr id="24" name="Rectangle 23"/>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1:40</a:t>
            </a:r>
          </a:p>
        </p:txBody>
      </p:sp>
      <p:sp>
        <p:nvSpPr>
          <p:cNvPr id="25" name="Rectangle 24"/>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1:39</a:t>
            </a:r>
          </a:p>
        </p:txBody>
      </p:sp>
      <p:sp>
        <p:nvSpPr>
          <p:cNvPr id="26" name="Rectangle 25"/>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1:38</a:t>
            </a:r>
          </a:p>
        </p:txBody>
      </p:sp>
      <p:sp>
        <p:nvSpPr>
          <p:cNvPr id="27" name="Rectangle 26"/>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1:37</a:t>
            </a:r>
          </a:p>
        </p:txBody>
      </p:sp>
      <p:sp>
        <p:nvSpPr>
          <p:cNvPr id="28" name="Rectangle 27"/>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1:36</a:t>
            </a:r>
          </a:p>
        </p:txBody>
      </p:sp>
      <p:sp>
        <p:nvSpPr>
          <p:cNvPr id="29" name="Rectangle 28"/>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1:35</a:t>
            </a:r>
          </a:p>
        </p:txBody>
      </p:sp>
      <p:sp>
        <p:nvSpPr>
          <p:cNvPr id="30" name="Rectangle 29"/>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1:34</a:t>
            </a:r>
          </a:p>
        </p:txBody>
      </p:sp>
      <p:sp>
        <p:nvSpPr>
          <p:cNvPr id="31" name="Rectangle 30"/>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1:33</a:t>
            </a:r>
          </a:p>
        </p:txBody>
      </p:sp>
      <p:sp>
        <p:nvSpPr>
          <p:cNvPr id="32" name="Rectangle 31"/>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1:32</a:t>
            </a:r>
          </a:p>
        </p:txBody>
      </p:sp>
      <p:sp>
        <p:nvSpPr>
          <p:cNvPr id="33" name="Rectangle 32"/>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1:31</a:t>
            </a:r>
          </a:p>
        </p:txBody>
      </p:sp>
      <p:sp>
        <p:nvSpPr>
          <p:cNvPr id="34" name="Rectangle 33"/>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1:30</a:t>
            </a:r>
          </a:p>
        </p:txBody>
      </p:sp>
      <p:sp>
        <p:nvSpPr>
          <p:cNvPr id="35" name="Rectangle 34"/>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1:29</a:t>
            </a:r>
          </a:p>
        </p:txBody>
      </p:sp>
      <p:sp>
        <p:nvSpPr>
          <p:cNvPr id="36" name="Rectangle 35"/>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1:28</a:t>
            </a:r>
          </a:p>
        </p:txBody>
      </p:sp>
      <p:sp>
        <p:nvSpPr>
          <p:cNvPr id="37" name="Rectangle 36"/>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1:27</a:t>
            </a:r>
          </a:p>
        </p:txBody>
      </p:sp>
      <p:sp>
        <p:nvSpPr>
          <p:cNvPr id="38" name="Rectangle 37"/>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1:26</a:t>
            </a:r>
          </a:p>
        </p:txBody>
      </p:sp>
      <p:sp>
        <p:nvSpPr>
          <p:cNvPr id="39" name="Rectangle 38"/>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1:25</a:t>
            </a:r>
          </a:p>
        </p:txBody>
      </p:sp>
      <p:sp>
        <p:nvSpPr>
          <p:cNvPr id="40" name="Rectangle 39"/>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1:24</a:t>
            </a:r>
          </a:p>
        </p:txBody>
      </p:sp>
      <p:sp>
        <p:nvSpPr>
          <p:cNvPr id="41" name="Rectangle 40"/>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1:23</a:t>
            </a:r>
          </a:p>
        </p:txBody>
      </p:sp>
      <p:sp>
        <p:nvSpPr>
          <p:cNvPr id="42" name="Rectangle 41"/>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1:22</a:t>
            </a:r>
          </a:p>
        </p:txBody>
      </p:sp>
      <p:sp>
        <p:nvSpPr>
          <p:cNvPr id="43" name="Rectangle 42"/>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1:21</a:t>
            </a:r>
          </a:p>
        </p:txBody>
      </p:sp>
      <p:sp>
        <p:nvSpPr>
          <p:cNvPr id="44" name="Rectangle 43"/>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1:20</a:t>
            </a:r>
          </a:p>
        </p:txBody>
      </p:sp>
      <p:sp>
        <p:nvSpPr>
          <p:cNvPr id="45" name="Rectangle 44"/>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1:19</a:t>
            </a:r>
          </a:p>
        </p:txBody>
      </p:sp>
      <p:sp>
        <p:nvSpPr>
          <p:cNvPr id="46" name="Rectangle 45"/>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1:18</a:t>
            </a:r>
          </a:p>
        </p:txBody>
      </p:sp>
      <p:sp>
        <p:nvSpPr>
          <p:cNvPr id="47" name="Rectangle 46"/>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1:17</a:t>
            </a:r>
          </a:p>
        </p:txBody>
      </p:sp>
      <p:sp>
        <p:nvSpPr>
          <p:cNvPr id="48" name="Rectangle 47"/>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1:16</a:t>
            </a:r>
          </a:p>
        </p:txBody>
      </p:sp>
      <p:sp>
        <p:nvSpPr>
          <p:cNvPr id="49" name="Rectangle 48"/>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1:15</a:t>
            </a:r>
          </a:p>
        </p:txBody>
      </p:sp>
      <p:sp>
        <p:nvSpPr>
          <p:cNvPr id="50" name="Rectangle 49"/>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1:14</a:t>
            </a:r>
          </a:p>
        </p:txBody>
      </p:sp>
      <p:sp>
        <p:nvSpPr>
          <p:cNvPr id="51" name="Rectangle 50"/>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1:13</a:t>
            </a:r>
          </a:p>
        </p:txBody>
      </p:sp>
      <p:sp>
        <p:nvSpPr>
          <p:cNvPr id="52" name="Rectangle 51"/>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1:12</a:t>
            </a:r>
          </a:p>
        </p:txBody>
      </p:sp>
      <p:sp>
        <p:nvSpPr>
          <p:cNvPr id="53" name="Rectangle 52"/>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1:11</a:t>
            </a:r>
          </a:p>
        </p:txBody>
      </p:sp>
      <p:sp>
        <p:nvSpPr>
          <p:cNvPr id="54" name="Rectangle 53"/>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1:10</a:t>
            </a:r>
          </a:p>
        </p:txBody>
      </p:sp>
      <p:sp>
        <p:nvSpPr>
          <p:cNvPr id="55" name="Rectangle 54"/>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1:09</a:t>
            </a:r>
          </a:p>
        </p:txBody>
      </p:sp>
      <p:sp>
        <p:nvSpPr>
          <p:cNvPr id="56" name="Rectangle 55"/>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1:08</a:t>
            </a:r>
          </a:p>
        </p:txBody>
      </p:sp>
      <p:sp>
        <p:nvSpPr>
          <p:cNvPr id="57" name="Rectangle 56"/>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1:07</a:t>
            </a:r>
          </a:p>
        </p:txBody>
      </p:sp>
      <p:sp>
        <p:nvSpPr>
          <p:cNvPr id="58" name="Rectangle 57"/>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1:06</a:t>
            </a:r>
          </a:p>
        </p:txBody>
      </p:sp>
      <p:sp>
        <p:nvSpPr>
          <p:cNvPr id="59" name="Rectangle 58"/>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1:05</a:t>
            </a:r>
          </a:p>
        </p:txBody>
      </p:sp>
      <p:sp>
        <p:nvSpPr>
          <p:cNvPr id="60" name="Rectangle 59"/>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1:04</a:t>
            </a:r>
          </a:p>
        </p:txBody>
      </p:sp>
      <p:sp>
        <p:nvSpPr>
          <p:cNvPr id="61" name="Rectangle 60"/>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1:03</a:t>
            </a:r>
          </a:p>
        </p:txBody>
      </p:sp>
      <p:sp>
        <p:nvSpPr>
          <p:cNvPr id="62" name="Rectangle 61"/>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1:02</a:t>
            </a:r>
          </a:p>
        </p:txBody>
      </p:sp>
      <p:sp>
        <p:nvSpPr>
          <p:cNvPr id="63" name="Rectangle 62"/>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1:01</a:t>
            </a:r>
          </a:p>
        </p:txBody>
      </p:sp>
      <p:sp>
        <p:nvSpPr>
          <p:cNvPr id="64" name="Rectangle 63"/>
          <p:cNvSpPr>
            <a:spLocks noChangeArrowheads="1"/>
          </p:cNvSpPr>
          <p:nvPr/>
        </p:nvSpPr>
        <p:spPr bwMode="auto">
          <a:xfrm>
            <a:off x="0" y="1676400"/>
            <a:ext cx="2376487"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1:00</a:t>
            </a:r>
          </a:p>
        </p:txBody>
      </p:sp>
      <p:sp>
        <p:nvSpPr>
          <p:cNvPr id="65" name="Rectangle 64"/>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0:59</a:t>
            </a:r>
          </a:p>
        </p:txBody>
      </p:sp>
      <p:sp>
        <p:nvSpPr>
          <p:cNvPr id="66" name="Rectangle 65"/>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0:58</a:t>
            </a:r>
          </a:p>
        </p:txBody>
      </p:sp>
      <p:sp>
        <p:nvSpPr>
          <p:cNvPr id="67" name="Rectangle 66"/>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0:57</a:t>
            </a:r>
          </a:p>
        </p:txBody>
      </p:sp>
      <p:sp>
        <p:nvSpPr>
          <p:cNvPr id="68" name="Rectangle 67"/>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0:56</a:t>
            </a:r>
          </a:p>
        </p:txBody>
      </p:sp>
      <p:sp>
        <p:nvSpPr>
          <p:cNvPr id="69" name="Rectangle 68"/>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0:55</a:t>
            </a:r>
          </a:p>
        </p:txBody>
      </p:sp>
      <p:sp>
        <p:nvSpPr>
          <p:cNvPr id="70" name="Rectangle 69"/>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0:54</a:t>
            </a:r>
          </a:p>
        </p:txBody>
      </p:sp>
      <p:sp>
        <p:nvSpPr>
          <p:cNvPr id="71" name="Rectangle 70"/>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0:53</a:t>
            </a:r>
          </a:p>
        </p:txBody>
      </p:sp>
      <p:sp>
        <p:nvSpPr>
          <p:cNvPr id="72" name="Rectangle 71"/>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0:52</a:t>
            </a:r>
          </a:p>
        </p:txBody>
      </p:sp>
      <p:sp>
        <p:nvSpPr>
          <p:cNvPr id="73" name="Rectangle 72"/>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0:51</a:t>
            </a:r>
          </a:p>
        </p:txBody>
      </p:sp>
      <p:sp>
        <p:nvSpPr>
          <p:cNvPr id="74" name="Rectangle 73"/>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0:50</a:t>
            </a:r>
          </a:p>
        </p:txBody>
      </p:sp>
      <p:sp>
        <p:nvSpPr>
          <p:cNvPr id="75" name="Rectangle 74"/>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0:49</a:t>
            </a:r>
          </a:p>
        </p:txBody>
      </p:sp>
      <p:sp>
        <p:nvSpPr>
          <p:cNvPr id="76" name="Rectangle 75"/>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0:48</a:t>
            </a:r>
          </a:p>
        </p:txBody>
      </p:sp>
      <p:sp>
        <p:nvSpPr>
          <p:cNvPr id="77" name="Rectangle 76"/>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0:47</a:t>
            </a:r>
          </a:p>
        </p:txBody>
      </p:sp>
      <p:sp>
        <p:nvSpPr>
          <p:cNvPr id="78" name="Rectangle 77"/>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0:46</a:t>
            </a:r>
          </a:p>
        </p:txBody>
      </p:sp>
      <p:sp>
        <p:nvSpPr>
          <p:cNvPr id="79" name="Rectangle 78"/>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0:45</a:t>
            </a:r>
          </a:p>
        </p:txBody>
      </p:sp>
      <p:sp>
        <p:nvSpPr>
          <p:cNvPr id="80" name="Rectangle 79"/>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0:44</a:t>
            </a:r>
          </a:p>
        </p:txBody>
      </p:sp>
      <p:sp>
        <p:nvSpPr>
          <p:cNvPr id="81" name="Rectangle 80"/>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0:43</a:t>
            </a:r>
          </a:p>
        </p:txBody>
      </p:sp>
      <p:sp>
        <p:nvSpPr>
          <p:cNvPr id="82" name="Rectangle 81"/>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0:42</a:t>
            </a:r>
          </a:p>
        </p:txBody>
      </p:sp>
      <p:sp>
        <p:nvSpPr>
          <p:cNvPr id="83" name="Rectangle 82"/>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0:41</a:t>
            </a:r>
          </a:p>
        </p:txBody>
      </p:sp>
      <p:sp>
        <p:nvSpPr>
          <p:cNvPr id="84" name="Rectangle 83"/>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0:40</a:t>
            </a:r>
          </a:p>
        </p:txBody>
      </p:sp>
      <p:sp>
        <p:nvSpPr>
          <p:cNvPr id="85" name="Rectangle 84"/>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0:39</a:t>
            </a:r>
          </a:p>
        </p:txBody>
      </p:sp>
      <p:sp>
        <p:nvSpPr>
          <p:cNvPr id="86" name="Rectangle 85"/>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0:38</a:t>
            </a:r>
          </a:p>
        </p:txBody>
      </p:sp>
      <p:sp>
        <p:nvSpPr>
          <p:cNvPr id="87" name="Rectangle 86"/>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0:37</a:t>
            </a:r>
          </a:p>
        </p:txBody>
      </p:sp>
      <p:sp>
        <p:nvSpPr>
          <p:cNvPr id="88" name="Rectangle 87"/>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0:36</a:t>
            </a:r>
          </a:p>
        </p:txBody>
      </p:sp>
      <p:sp>
        <p:nvSpPr>
          <p:cNvPr id="89" name="Rectangle 88"/>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0:35</a:t>
            </a:r>
          </a:p>
        </p:txBody>
      </p:sp>
      <p:sp>
        <p:nvSpPr>
          <p:cNvPr id="90" name="Rectangle 89"/>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0:34</a:t>
            </a:r>
          </a:p>
        </p:txBody>
      </p:sp>
      <p:sp>
        <p:nvSpPr>
          <p:cNvPr id="91" name="Rectangle 90"/>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0:33</a:t>
            </a:r>
          </a:p>
        </p:txBody>
      </p:sp>
      <p:sp>
        <p:nvSpPr>
          <p:cNvPr id="92" name="Rectangle 91"/>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0:32</a:t>
            </a:r>
          </a:p>
        </p:txBody>
      </p:sp>
      <p:sp>
        <p:nvSpPr>
          <p:cNvPr id="93" name="Rectangle 92"/>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0:31</a:t>
            </a:r>
          </a:p>
        </p:txBody>
      </p:sp>
      <p:sp>
        <p:nvSpPr>
          <p:cNvPr id="94" name="Rectangle 93"/>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0:30</a:t>
            </a:r>
          </a:p>
        </p:txBody>
      </p:sp>
      <p:sp>
        <p:nvSpPr>
          <p:cNvPr id="95" name="Rectangle 94"/>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0:29</a:t>
            </a:r>
          </a:p>
        </p:txBody>
      </p:sp>
      <p:sp>
        <p:nvSpPr>
          <p:cNvPr id="96" name="Rectangle 95"/>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0:28</a:t>
            </a:r>
          </a:p>
        </p:txBody>
      </p:sp>
      <p:sp>
        <p:nvSpPr>
          <p:cNvPr id="97" name="Rectangle 96"/>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0:27</a:t>
            </a:r>
          </a:p>
        </p:txBody>
      </p:sp>
      <p:sp>
        <p:nvSpPr>
          <p:cNvPr id="98" name="Rectangle 97"/>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0:26</a:t>
            </a:r>
          </a:p>
        </p:txBody>
      </p:sp>
      <p:sp>
        <p:nvSpPr>
          <p:cNvPr id="99" name="Rectangle 98"/>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0:25</a:t>
            </a:r>
          </a:p>
        </p:txBody>
      </p:sp>
      <p:sp>
        <p:nvSpPr>
          <p:cNvPr id="100" name="Rectangle 99"/>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0:24</a:t>
            </a:r>
          </a:p>
        </p:txBody>
      </p:sp>
      <p:sp>
        <p:nvSpPr>
          <p:cNvPr id="101" name="Rectangle 100"/>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0:23</a:t>
            </a:r>
          </a:p>
        </p:txBody>
      </p:sp>
      <p:sp>
        <p:nvSpPr>
          <p:cNvPr id="102" name="Rectangle 101"/>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0:22</a:t>
            </a:r>
          </a:p>
        </p:txBody>
      </p:sp>
      <p:sp>
        <p:nvSpPr>
          <p:cNvPr id="103" name="Rectangle 102"/>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0:21</a:t>
            </a:r>
          </a:p>
        </p:txBody>
      </p:sp>
      <p:sp>
        <p:nvSpPr>
          <p:cNvPr id="104" name="Rectangle 103"/>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0:20</a:t>
            </a:r>
          </a:p>
        </p:txBody>
      </p:sp>
      <p:sp>
        <p:nvSpPr>
          <p:cNvPr id="105" name="Rectangle 104"/>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0:19</a:t>
            </a:r>
          </a:p>
        </p:txBody>
      </p:sp>
      <p:sp>
        <p:nvSpPr>
          <p:cNvPr id="106" name="Rectangle 105"/>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0:18</a:t>
            </a:r>
          </a:p>
        </p:txBody>
      </p:sp>
      <p:sp>
        <p:nvSpPr>
          <p:cNvPr id="107" name="Rectangle 106"/>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0:17</a:t>
            </a:r>
          </a:p>
        </p:txBody>
      </p:sp>
      <p:sp>
        <p:nvSpPr>
          <p:cNvPr id="108" name="Rectangle 107"/>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0:16</a:t>
            </a:r>
          </a:p>
        </p:txBody>
      </p:sp>
      <p:sp>
        <p:nvSpPr>
          <p:cNvPr id="109" name="Rectangle 108"/>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0:15</a:t>
            </a:r>
          </a:p>
        </p:txBody>
      </p:sp>
      <p:sp>
        <p:nvSpPr>
          <p:cNvPr id="110" name="Rectangle 109"/>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0:14</a:t>
            </a:r>
          </a:p>
        </p:txBody>
      </p:sp>
      <p:sp>
        <p:nvSpPr>
          <p:cNvPr id="111" name="Rectangle 110"/>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0:13</a:t>
            </a:r>
          </a:p>
        </p:txBody>
      </p:sp>
      <p:sp>
        <p:nvSpPr>
          <p:cNvPr id="112" name="Rectangle 111"/>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0:12</a:t>
            </a:r>
          </a:p>
        </p:txBody>
      </p:sp>
      <p:sp>
        <p:nvSpPr>
          <p:cNvPr id="113" name="Rectangle 112"/>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0:11</a:t>
            </a:r>
          </a:p>
        </p:txBody>
      </p:sp>
      <p:sp>
        <p:nvSpPr>
          <p:cNvPr id="114" name="Rectangle 113"/>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0:10</a:t>
            </a:r>
          </a:p>
        </p:txBody>
      </p:sp>
      <p:sp>
        <p:nvSpPr>
          <p:cNvPr id="115" name="Rectangle 114"/>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0:09</a:t>
            </a:r>
          </a:p>
        </p:txBody>
      </p:sp>
      <p:sp>
        <p:nvSpPr>
          <p:cNvPr id="116" name="Rectangle 115"/>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0:08</a:t>
            </a:r>
          </a:p>
        </p:txBody>
      </p:sp>
      <p:sp>
        <p:nvSpPr>
          <p:cNvPr id="117" name="Rectangle 116"/>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0:07</a:t>
            </a:r>
          </a:p>
        </p:txBody>
      </p:sp>
      <p:sp>
        <p:nvSpPr>
          <p:cNvPr id="118" name="Rectangle 117"/>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0:06</a:t>
            </a:r>
          </a:p>
        </p:txBody>
      </p:sp>
      <p:sp>
        <p:nvSpPr>
          <p:cNvPr id="119" name="Rectangle 118"/>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0:05</a:t>
            </a:r>
          </a:p>
        </p:txBody>
      </p:sp>
      <p:sp>
        <p:nvSpPr>
          <p:cNvPr id="120" name="Rectangle 119"/>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0:04</a:t>
            </a:r>
          </a:p>
        </p:txBody>
      </p:sp>
      <p:sp>
        <p:nvSpPr>
          <p:cNvPr id="121" name="Rectangle 120"/>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0:03</a:t>
            </a:r>
          </a:p>
        </p:txBody>
      </p:sp>
      <p:sp>
        <p:nvSpPr>
          <p:cNvPr id="122" name="Rectangle 121"/>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0:02</a:t>
            </a:r>
          </a:p>
        </p:txBody>
      </p:sp>
      <p:sp>
        <p:nvSpPr>
          <p:cNvPr id="123" name="Rectangle 122"/>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a:solidFill>
                  <a:prstClr val="black"/>
                </a:solidFill>
                <a:latin typeface="Calibri"/>
              </a:rPr>
              <a:t>0:01</a:t>
            </a:r>
          </a:p>
        </p:txBody>
      </p:sp>
      <p:sp>
        <p:nvSpPr>
          <p:cNvPr id="124" name="Rectangle 123"/>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dirty="0">
                <a:solidFill>
                  <a:prstClr val="black"/>
                </a:solidFill>
                <a:latin typeface="Calibri"/>
              </a:rPr>
              <a:t>End</a:t>
            </a:r>
          </a:p>
        </p:txBody>
      </p:sp>
      <p:sp>
        <p:nvSpPr>
          <p:cNvPr id="125" name="Rectangle 123"/>
          <p:cNvSpPr>
            <a:spLocks noChangeArrowheads="1"/>
          </p:cNvSpPr>
          <p:nvPr/>
        </p:nvSpPr>
        <p:spPr bwMode="auto">
          <a:xfrm>
            <a:off x="0" y="1676400"/>
            <a:ext cx="2376488" cy="1044575"/>
          </a:xfrm>
          <a:prstGeom prst="rect">
            <a:avLst/>
          </a:prstGeom>
          <a:solidFill>
            <a:srgbClr val="66CCFF"/>
          </a:solidFill>
          <a:ln w="38100">
            <a:solidFill>
              <a:schemeClr val="tx1"/>
            </a:solidFill>
            <a:miter lim="800000"/>
            <a:headEnd/>
            <a:tailEnd/>
          </a:ln>
          <a:effectLst/>
        </p:spPr>
        <p:txBody>
          <a:bodyPr wrap="none" anchor="ctr"/>
          <a:lstStyle/>
          <a:p>
            <a:pPr algn="ctr" eaLnBrk="1" fontAlgn="auto" hangingPunct="1">
              <a:spcBef>
                <a:spcPts val="0"/>
              </a:spcBef>
              <a:spcAft>
                <a:spcPts val="0"/>
              </a:spcAft>
            </a:pPr>
            <a:r>
              <a:rPr lang="en-GB" sz="6600" b="0" dirty="0" smtClean="0">
                <a:solidFill>
                  <a:prstClr val="black"/>
                </a:solidFill>
                <a:latin typeface="Calibri"/>
              </a:rPr>
              <a:t>2:00</a:t>
            </a:r>
            <a:endParaRPr lang="en-GB" sz="6600" b="0" dirty="0">
              <a:solidFill>
                <a:prstClr val="black"/>
              </a:solidFill>
              <a:latin typeface="Calibri"/>
            </a:endParaRPr>
          </a:p>
        </p:txBody>
      </p:sp>
      <p:cxnSp>
        <p:nvCxnSpPr>
          <p:cNvPr id="127" name="Straight Connector 126"/>
          <p:cNvCxnSpPr>
            <a:stCxn id="2" idx="0"/>
          </p:cNvCxnSpPr>
          <p:nvPr/>
        </p:nvCxnSpPr>
        <p:spPr>
          <a:xfrm>
            <a:off x="5867400" y="0"/>
            <a:ext cx="0" cy="685800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29" name="Straight Connector 128"/>
          <p:cNvCxnSpPr>
            <a:stCxn id="2" idx="1"/>
          </p:cNvCxnSpPr>
          <p:nvPr/>
        </p:nvCxnSpPr>
        <p:spPr>
          <a:xfrm>
            <a:off x="2590800" y="3429000"/>
            <a:ext cx="6705600" cy="0"/>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175989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8"/>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9"/>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13"/>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16"/>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17"/>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18"/>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19"/>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0"/>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1"/>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2"/>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3"/>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24"/>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25"/>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26"/>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27"/>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28"/>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29"/>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30"/>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31"/>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32"/>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33"/>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34"/>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35"/>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36"/>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38"/>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39"/>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40"/>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41"/>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42"/>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43"/>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44"/>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45"/>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46"/>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47"/>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48"/>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49"/>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50"/>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51"/>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52"/>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53"/>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54"/>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55"/>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56"/>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57"/>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58"/>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59"/>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60"/>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61"/>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62"/>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63"/>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64"/>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65"/>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66"/>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67"/>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68"/>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69"/>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70"/>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71"/>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72"/>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73"/>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74"/>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75"/>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76"/>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77"/>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78"/>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79"/>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80"/>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81"/>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82"/>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83"/>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84"/>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85"/>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86"/>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87"/>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88"/>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89"/>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90"/>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91"/>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92"/>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93"/>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94"/>
                                        </p:tgtEl>
                                        <p:attrNameLst>
                                          <p:attrName>style.visibility</p:attrName>
                                        </p:attrNameLst>
                                      </p:cBhvr>
                                      <p:to>
                                        <p:strVal val="visible"/>
                                      </p:to>
                                    </p:set>
                                  </p:childTnLst>
                                </p:cTn>
                              </p:par>
                            </p:childTnLst>
                          </p:cTn>
                        </p:par>
                        <p:par>
                          <p:cTn id="279" fill="hold">
                            <p:stCondLst>
                              <p:cond delay="90000"/>
                            </p:stCondLst>
                            <p:childTnLst>
                              <p:par>
                                <p:cTn id="280" presetID="1" presetClass="entr" presetSubtype="0" fill="hold" grpId="0" nodeType="afterEffect">
                                  <p:stCondLst>
                                    <p:cond delay="1000"/>
                                  </p:stCondLst>
                                  <p:childTnLst>
                                    <p:set>
                                      <p:cBhvr>
                                        <p:cTn id="281" dur="1" fill="hold">
                                          <p:stCondLst>
                                            <p:cond delay="0"/>
                                          </p:stCondLst>
                                        </p:cTn>
                                        <p:tgtEl>
                                          <p:spTgt spid="95"/>
                                        </p:tgtEl>
                                        <p:attrNameLst>
                                          <p:attrName>style.visibility</p:attrName>
                                        </p:attrNameLst>
                                      </p:cBhvr>
                                      <p:to>
                                        <p:strVal val="visible"/>
                                      </p:to>
                                    </p:set>
                                  </p:childTnLst>
                                </p:cTn>
                              </p:par>
                            </p:childTnLst>
                          </p:cTn>
                        </p:par>
                        <p:par>
                          <p:cTn id="282" fill="hold">
                            <p:stCondLst>
                              <p:cond delay="91000"/>
                            </p:stCondLst>
                            <p:childTnLst>
                              <p:par>
                                <p:cTn id="283" presetID="1" presetClass="entr" presetSubtype="0" fill="hold" grpId="0" nodeType="afterEffect">
                                  <p:stCondLst>
                                    <p:cond delay="1000"/>
                                  </p:stCondLst>
                                  <p:childTnLst>
                                    <p:set>
                                      <p:cBhvr>
                                        <p:cTn id="284" dur="1" fill="hold">
                                          <p:stCondLst>
                                            <p:cond delay="0"/>
                                          </p:stCondLst>
                                        </p:cTn>
                                        <p:tgtEl>
                                          <p:spTgt spid="96"/>
                                        </p:tgtEl>
                                        <p:attrNameLst>
                                          <p:attrName>style.visibility</p:attrName>
                                        </p:attrNameLst>
                                      </p:cBhvr>
                                      <p:to>
                                        <p:strVal val="visible"/>
                                      </p:to>
                                    </p:set>
                                  </p:childTnLst>
                                </p:cTn>
                              </p:par>
                            </p:childTnLst>
                          </p:cTn>
                        </p:par>
                        <p:par>
                          <p:cTn id="285" fill="hold">
                            <p:stCondLst>
                              <p:cond delay="92000"/>
                            </p:stCondLst>
                            <p:childTnLst>
                              <p:par>
                                <p:cTn id="286" presetID="1" presetClass="entr" presetSubtype="0" fill="hold" grpId="0" nodeType="afterEffect">
                                  <p:stCondLst>
                                    <p:cond delay="1000"/>
                                  </p:stCondLst>
                                  <p:childTnLst>
                                    <p:set>
                                      <p:cBhvr>
                                        <p:cTn id="287" dur="1" fill="hold">
                                          <p:stCondLst>
                                            <p:cond delay="0"/>
                                          </p:stCondLst>
                                        </p:cTn>
                                        <p:tgtEl>
                                          <p:spTgt spid="97"/>
                                        </p:tgtEl>
                                        <p:attrNameLst>
                                          <p:attrName>style.visibility</p:attrName>
                                        </p:attrNameLst>
                                      </p:cBhvr>
                                      <p:to>
                                        <p:strVal val="visible"/>
                                      </p:to>
                                    </p:set>
                                  </p:childTnLst>
                                </p:cTn>
                              </p:par>
                            </p:childTnLst>
                          </p:cTn>
                        </p:par>
                        <p:par>
                          <p:cTn id="288" fill="hold">
                            <p:stCondLst>
                              <p:cond delay="93000"/>
                            </p:stCondLst>
                            <p:childTnLst>
                              <p:par>
                                <p:cTn id="289" presetID="1" presetClass="entr" presetSubtype="0" fill="hold" grpId="0" nodeType="afterEffect">
                                  <p:stCondLst>
                                    <p:cond delay="1000"/>
                                  </p:stCondLst>
                                  <p:childTnLst>
                                    <p:set>
                                      <p:cBhvr>
                                        <p:cTn id="290" dur="1" fill="hold">
                                          <p:stCondLst>
                                            <p:cond delay="0"/>
                                          </p:stCondLst>
                                        </p:cTn>
                                        <p:tgtEl>
                                          <p:spTgt spid="98"/>
                                        </p:tgtEl>
                                        <p:attrNameLst>
                                          <p:attrName>style.visibility</p:attrName>
                                        </p:attrNameLst>
                                      </p:cBhvr>
                                      <p:to>
                                        <p:strVal val="visible"/>
                                      </p:to>
                                    </p:set>
                                  </p:childTnLst>
                                </p:cTn>
                              </p:par>
                            </p:childTnLst>
                          </p:cTn>
                        </p:par>
                        <p:par>
                          <p:cTn id="291" fill="hold">
                            <p:stCondLst>
                              <p:cond delay="94000"/>
                            </p:stCondLst>
                            <p:childTnLst>
                              <p:par>
                                <p:cTn id="292" presetID="1" presetClass="entr" presetSubtype="0" fill="hold" grpId="0" nodeType="afterEffect">
                                  <p:stCondLst>
                                    <p:cond delay="1000"/>
                                  </p:stCondLst>
                                  <p:childTnLst>
                                    <p:set>
                                      <p:cBhvr>
                                        <p:cTn id="293" dur="1" fill="hold">
                                          <p:stCondLst>
                                            <p:cond delay="0"/>
                                          </p:stCondLst>
                                        </p:cTn>
                                        <p:tgtEl>
                                          <p:spTgt spid="99"/>
                                        </p:tgtEl>
                                        <p:attrNameLst>
                                          <p:attrName>style.visibility</p:attrName>
                                        </p:attrNameLst>
                                      </p:cBhvr>
                                      <p:to>
                                        <p:strVal val="visible"/>
                                      </p:to>
                                    </p:set>
                                  </p:childTnLst>
                                </p:cTn>
                              </p:par>
                            </p:childTnLst>
                          </p:cTn>
                        </p:par>
                        <p:par>
                          <p:cTn id="294" fill="hold">
                            <p:stCondLst>
                              <p:cond delay="95000"/>
                            </p:stCondLst>
                            <p:childTnLst>
                              <p:par>
                                <p:cTn id="295" presetID="1" presetClass="entr" presetSubtype="0" fill="hold" grpId="0" nodeType="afterEffect">
                                  <p:stCondLst>
                                    <p:cond delay="1000"/>
                                  </p:stCondLst>
                                  <p:childTnLst>
                                    <p:set>
                                      <p:cBhvr>
                                        <p:cTn id="296" dur="1" fill="hold">
                                          <p:stCondLst>
                                            <p:cond delay="0"/>
                                          </p:stCondLst>
                                        </p:cTn>
                                        <p:tgtEl>
                                          <p:spTgt spid="100"/>
                                        </p:tgtEl>
                                        <p:attrNameLst>
                                          <p:attrName>style.visibility</p:attrName>
                                        </p:attrNameLst>
                                      </p:cBhvr>
                                      <p:to>
                                        <p:strVal val="visible"/>
                                      </p:to>
                                    </p:set>
                                  </p:childTnLst>
                                </p:cTn>
                              </p:par>
                            </p:childTnLst>
                          </p:cTn>
                        </p:par>
                        <p:par>
                          <p:cTn id="297" fill="hold">
                            <p:stCondLst>
                              <p:cond delay="96000"/>
                            </p:stCondLst>
                            <p:childTnLst>
                              <p:par>
                                <p:cTn id="298" presetID="1" presetClass="entr" presetSubtype="0" fill="hold" grpId="0" nodeType="afterEffect">
                                  <p:stCondLst>
                                    <p:cond delay="1000"/>
                                  </p:stCondLst>
                                  <p:childTnLst>
                                    <p:set>
                                      <p:cBhvr>
                                        <p:cTn id="299" dur="1" fill="hold">
                                          <p:stCondLst>
                                            <p:cond delay="0"/>
                                          </p:stCondLst>
                                        </p:cTn>
                                        <p:tgtEl>
                                          <p:spTgt spid="101"/>
                                        </p:tgtEl>
                                        <p:attrNameLst>
                                          <p:attrName>style.visibility</p:attrName>
                                        </p:attrNameLst>
                                      </p:cBhvr>
                                      <p:to>
                                        <p:strVal val="visible"/>
                                      </p:to>
                                    </p:set>
                                  </p:childTnLst>
                                </p:cTn>
                              </p:par>
                            </p:childTnLst>
                          </p:cTn>
                        </p:par>
                        <p:par>
                          <p:cTn id="300" fill="hold">
                            <p:stCondLst>
                              <p:cond delay="97000"/>
                            </p:stCondLst>
                            <p:childTnLst>
                              <p:par>
                                <p:cTn id="301" presetID="1" presetClass="entr" presetSubtype="0" fill="hold" grpId="0" nodeType="afterEffect">
                                  <p:stCondLst>
                                    <p:cond delay="1000"/>
                                  </p:stCondLst>
                                  <p:childTnLst>
                                    <p:set>
                                      <p:cBhvr>
                                        <p:cTn id="302" dur="1" fill="hold">
                                          <p:stCondLst>
                                            <p:cond delay="0"/>
                                          </p:stCondLst>
                                        </p:cTn>
                                        <p:tgtEl>
                                          <p:spTgt spid="102"/>
                                        </p:tgtEl>
                                        <p:attrNameLst>
                                          <p:attrName>style.visibility</p:attrName>
                                        </p:attrNameLst>
                                      </p:cBhvr>
                                      <p:to>
                                        <p:strVal val="visible"/>
                                      </p:to>
                                    </p:set>
                                  </p:childTnLst>
                                </p:cTn>
                              </p:par>
                            </p:childTnLst>
                          </p:cTn>
                        </p:par>
                        <p:par>
                          <p:cTn id="303" fill="hold">
                            <p:stCondLst>
                              <p:cond delay="98000"/>
                            </p:stCondLst>
                            <p:childTnLst>
                              <p:par>
                                <p:cTn id="304" presetID="1" presetClass="entr" presetSubtype="0" fill="hold" grpId="0" nodeType="afterEffect">
                                  <p:stCondLst>
                                    <p:cond delay="1000"/>
                                  </p:stCondLst>
                                  <p:childTnLst>
                                    <p:set>
                                      <p:cBhvr>
                                        <p:cTn id="305" dur="1" fill="hold">
                                          <p:stCondLst>
                                            <p:cond delay="0"/>
                                          </p:stCondLst>
                                        </p:cTn>
                                        <p:tgtEl>
                                          <p:spTgt spid="103"/>
                                        </p:tgtEl>
                                        <p:attrNameLst>
                                          <p:attrName>style.visibility</p:attrName>
                                        </p:attrNameLst>
                                      </p:cBhvr>
                                      <p:to>
                                        <p:strVal val="visible"/>
                                      </p:to>
                                    </p:set>
                                  </p:childTnLst>
                                </p:cTn>
                              </p:par>
                            </p:childTnLst>
                          </p:cTn>
                        </p:par>
                        <p:par>
                          <p:cTn id="306" fill="hold">
                            <p:stCondLst>
                              <p:cond delay="99000"/>
                            </p:stCondLst>
                            <p:childTnLst>
                              <p:par>
                                <p:cTn id="307" presetID="1" presetClass="entr" presetSubtype="0" fill="hold" grpId="0" nodeType="afterEffect">
                                  <p:stCondLst>
                                    <p:cond delay="1000"/>
                                  </p:stCondLst>
                                  <p:childTnLst>
                                    <p:set>
                                      <p:cBhvr>
                                        <p:cTn id="308" dur="1" fill="hold">
                                          <p:stCondLst>
                                            <p:cond delay="0"/>
                                          </p:stCondLst>
                                        </p:cTn>
                                        <p:tgtEl>
                                          <p:spTgt spid="104"/>
                                        </p:tgtEl>
                                        <p:attrNameLst>
                                          <p:attrName>style.visibility</p:attrName>
                                        </p:attrNameLst>
                                      </p:cBhvr>
                                      <p:to>
                                        <p:strVal val="visible"/>
                                      </p:to>
                                    </p:set>
                                  </p:childTnLst>
                                </p:cTn>
                              </p:par>
                            </p:childTnLst>
                          </p:cTn>
                        </p:par>
                        <p:par>
                          <p:cTn id="309" fill="hold">
                            <p:stCondLst>
                              <p:cond delay="100000"/>
                            </p:stCondLst>
                            <p:childTnLst>
                              <p:par>
                                <p:cTn id="310" presetID="1" presetClass="entr" presetSubtype="0" fill="hold" grpId="0" nodeType="afterEffect">
                                  <p:stCondLst>
                                    <p:cond delay="1000"/>
                                  </p:stCondLst>
                                  <p:childTnLst>
                                    <p:set>
                                      <p:cBhvr>
                                        <p:cTn id="311" dur="1" fill="hold">
                                          <p:stCondLst>
                                            <p:cond delay="0"/>
                                          </p:stCondLst>
                                        </p:cTn>
                                        <p:tgtEl>
                                          <p:spTgt spid="105"/>
                                        </p:tgtEl>
                                        <p:attrNameLst>
                                          <p:attrName>style.visibility</p:attrName>
                                        </p:attrNameLst>
                                      </p:cBhvr>
                                      <p:to>
                                        <p:strVal val="visible"/>
                                      </p:to>
                                    </p:set>
                                  </p:childTnLst>
                                </p:cTn>
                              </p:par>
                            </p:childTnLst>
                          </p:cTn>
                        </p:par>
                        <p:par>
                          <p:cTn id="312" fill="hold">
                            <p:stCondLst>
                              <p:cond delay="101000"/>
                            </p:stCondLst>
                            <p:childTnLst>
                              <p:par>
                                <p:cTn id="313" presetID="1" presetClass="entr" presetSubtype="0" fill="hold" grpId="0" nodeType="afterEffect">
                                  <p:stCondLst>
                                    <p:cond delay="1000"/>
                                  </p:stCondLst>
                                  <p:childTnLst>
                                    <p:set>
                                      <p:cBhvr>
                                        <p:cTn id="314" dur="1" fill="hold">
                                          <p:stCondLst>
                                            <p:cond delay="0"/>
                                          </p:stCondLst>
                                        </p:cTn>
                                        <p:tgtEl>
                                          <p:spTgt spid="106"/>
                                        </p:tgtEl>
                                        <p:attrNameLst>
                                          <p:attrName>style.visibility</p:attrName>
                                        </p:attrNameLst>
                                      </p:cBhvr>
                                      <p:to>
                                        <p:strVal val="visible"/>
                                      </p:to>
                                    </p:set>
                                  </p:childTnLst>
                                </p:cTn>
                              </p:par>
                            </p:childTnLst>
                          </p:cTn>
                        </p:par>
                        <p:par>
                          <p:cTn id="315" fill="hold">
                            <p:stCondLst>
                              <p:cond delay="102000"/>
                            </p:stCondLst>
                            <p:childTnLst>
                              <p:par>
                                <p:cTn id="316" presetID="1" presetClass="entr" presetSubtype="0" fill="hold" grpId="0" nodeType="afterEffect">
                                  <p:stCondLst>
                                    <p:cond delay="1000"/>
                                  </p:stCondLst>
                                  <p:childTnLst>
                                    <p:set>
                                      <p:cBhvr>
                                        <p:cTn id="317" dur="1" fill="hold">
                                          <p:stCondLst>
                                            <p:cond delay="0"/>
                                          </p:stCondLst>
                                        </p:cTn>
                                        <p:tgtEl>
                                          <p:spTgt spid="107"/>
                                        </p:tgtEl>
                                        <p:attrNameLst>
                                          <p:attrName>style.visibility</p:attrName>
                                        </p:attrNameLst>
                                      </p:cBhvr>
                                      <p:to>
                                        <p:strVal val="visible"/>
                                      </p:to>
                                    </p:set>
                                  </p:childTnLst>
                                </p:cTn>
                              </p:par>
                            </p:childTnLst>
                          </p:cTn>
                        </p:par>
                        <p:par>
                          <p:cTn id="318" fill="hold">
                            <p:stCondLst>
                              <p:cond delay="103000"/>
                            </p:stCondLst>
                            <p:childTnLst>
                              <p:par>
                                <p:cTn id="319" presetID="1" presetClass="entr" presetSubtype="0" fill="hold" grpId="0" nodeType="afterEffect">
                                  <p:stCondLst>
                                    <p:cond delay="1000"/>
                                  </p:stCondLst>
                                  <p:childTnLst>
                                    <p:set>
                                      <p:cBhvr>
                                        <p:cTn id="320" dur="1" fill="hold">
                                          <p:stCondLst>
                                            <p:cond delay="0"/>
                                          </p:stCondLst>
                                        </p:cTn>
                                        <p:tgtEl>
                                          <p:spTgt spid="108"/>
                                        </p:tgtEl>
                                        <p:attrNameLst>
                                          <p:attrName>style.visibility</p:attrName>
                                        </p:attrNameLst>
                                      </p:cBhvr>
                                      <p:to>
                                        <p:strVal val="visible"/>
                                      </p:to>
                                    </p:set>
                                  </p:childTnLst>
                                </p:cTn>
                              </p:par>
                            </p:childTnLst>
                          </p:cTn>
                        </p:par>
                        <p:par>
                          <p:cTn id="321" fill="hold">
                            <p:stCondLst>
                              <p:cond delay="104000"/>
                            </p:stCondLst>
                            <p:childTnLst>
                              <p:par>
                                <p:cTn id="322" presetID="1" presetClass="entr" presetSubtype="0" fill="hold" grpId="0" nodeType="afterEffect">
                                  <p:stCondLst>
                                    <p:cond delay="1000"/>
                                  </p:stCondLst>
                                  <p:childTnLst>
                                    <p:set>
                                      <p:cBhvr>
                                        <p:cTn id="323" dur="1" fill="hold">
                                          <p:stCondLst>
                                            <p:cond delay="0"/>
                                          </p:stCondLst>
                                        </p:cTn>
                                        <p:tgtEl>
                                          <p:spTgt spid="109"/>
                                        </p:tgtEl>
                                        <p:attrNameLst>
                                          <p:attrName>style.visibility</p:attrName>
                                        </p:attrNameLst>
                                      </p:cBhvr>
                                      <p:to>
                                        <p:strVal val="visible"/>
                                      </p:to>
                                    </p:set>
                                  </p:childTnLst>
                                </p:cTn>
                              </p:par>
                            </p:childTnLst>
                          </p:cTn>
                        </p:par>
                        <p:par>
                          <p:cTn id="324" fill="hold">
                            <p:stCondLst>
                              <p:cond delay="105000"/>
                            </p:stCondLst>
                            <p:childTnLst>
                              <p:par>
                                <p:cTn id="325" presetID="1" presetClass="entr" presetSubtype="0" fill="hold" grpId="0" nodeType="afterEffect">
                                  <p:stCondLst>
                                    <p:cond delay="1000"/>
                                  </p:stCondLst>
                                  <p:childTnLst>
                                    <p:set>
                                      <p:cBhvr>
                                        <p:cTn id="326" dur="1" fill="hold">
                                          <p:stCondLst>
                                            <p:cond delay="0"/>
                                          </p:stCondLst>
                                        </p:cTn>
                                        <p:tgtEl>
                                          <p:spTgt spid="110"/>
                                        </p:tgtEl>
                                        <p:attrNameLst>
                                          <p:attrName>style.visibility</p:attrName>
                                        </p:attrNameLst>
                                      </p:cBhvr>
                                      <p:to>
                                        <p:strVal val="visible"/>
                                      </p:to>
                                    </p:set>
                                  </p:childTnLst>
                                </p:cTn>
                              </p:par>
                            </p:childTnLst>
                          </p:cTn>
                        </p:par>
                        <p:par>
                          <p:cTn id="327" fill="hold">
                            <p:stCondLst>
                              <p:cond delay="106000"/>
                            </p:stCondLst>
                            <p:childTnLst>
                              <p:par>
                                <p:cTn id="328" presetID="1" presetClass="entr" presetSubtype="0" fill="hold" grpId="0" nodeType="afterEffect">
                                  <p:stCondLst>
                                    <p:cond delay="1000"/>
                                  </p:stCondLst>
                                  <p:childTnLst>
                                    <p:set>
                                      <p:cBhvr>
                                        <p:cTn id="329" dur="1" fill="hold">
                                          <p:stCondLst>
                                            <p:cond delay="0"/>
                                          </p:stCondLst>
                                        </p:cTn>
                                        <p:tgtEl>
                                          <p:spTgt spid="111"/>
                                        </p:tgtEl>
                                        <p:attrNameLst>
                                          <p:attrName>style.visibility</p:attrName>
                                        </p:attrNameLst>
                                      </p:cBhvr>
                                      <p:to>
                                        <p:strVal val="visible"/>
                                      </p:to>
                                    </p:set>
                                  </p:childTnLst>
                                </p:cTn>
                              </p:par>
                            </p:childTnLst>
                          </p:cTn>
                        </p:par>
                        <p:par>
                          <p:cTn id="330" fill="hold">
                            <p:stCondLst>
                              <p:cond delay="107000"/>
                            </p:stCondLst>
                            <p:childTnLst>
                              <p:par>
                                <p:cTn id="331" presetID="1" presetClass="entr" presetSubtype="0" fill="hold" grpId="0" nodeType="afterEffect">
                                  <p:stCondLst>
                                    <p:cond delay="1000"/>
                                  </p:stCondLst>
                                  <p:childTnLst>
                                    <p:set>
                                      <p:cBhvr>
                                        <p:cTn id="332" dur="1" fill="hold">
                                          <p:stCondLst>
                                            <p:cond delay="0"/>
                                          </p:stCondLst>
                                        </p:cTn>
                                        <p:tgtEl>
                                          <p:spTgt spid="112"/>
                                        </p:tgtEl>
                                        <p:attrNameLst>
                                          <p:attrName>style.visibility</p:attrName>
                                        </p:attrNameLst>
                                      </p:cBhvr>
                                      <p:to>
                                        <p:strVal val="visible"/>
                                      </p:to>
                                    </p:set>
                                  </p:childTnLst>
                                </p:cTn>
                              </p:par>
                            </p:childTnLst>
                          </p:cTn>
                        </p:par>
                        <p:par>
                          <p:cTn id="333" fill="hold">
                            <p:stCondLst>
                              <p:cond delay="108000"/>
                            </p:stCondLst>
                            <p:childTnLst>
                              <p:par>
                                <p:cTn id="334" presetID="1" presetClass="entr" presetSubtype="0" fill="hold" grpId="0" nodeType="afterEffect">
                                  <p:stCondLst>
                                    <p:cond delay="1000"/>
                                  </p:stCondLst>
                                  <p:childTnLst>
                                    <p:set>
                                      <p:cBhvr>
                                        <p:cTn id="335" dur="1" fill="hold">
                                          <p:stCondLst>
                                            <p:cond delay="0"/>
                                          </p:stCondLst>
                                        </p:cTn>
                                        <p:tgtEl>
                                          <p:spTgt spid="113"/>
                                        </p:tgtEl>
                                        <p:attrNameLst>
                                          <p:attrName>style.visibility</p:attrName>
                                        </p:attrNameLst>
                                      </p:cBhvr>
                                      <p:to>
                                        <p:strVal val="visible"/>
                                      </p:to>
                                    </p:set>
                                  </p:childTnLst>
                                </p:cTn>
                              </p:par>
                            </p:childTnLst>
                          </p:cTn>
                        </p:par>
                        <p:par>
                          <p:cTn id="336" fill="hold">
                            <p:stCondLst>
                              <p:cond delay="109000"/>
                            </p:stCondLst>
                            <p:childTnLst>
                              <p:par>
                                <p:cTn id="337" presetID="1" presetClass="entr" presetSubtype="0" fill="hold" grpId="0" nodeType="afterEffect">
                                  <p:stCondLst>
                                    <p:cond delay="1000"/>
                                  </p:stCondLst>
                                  <p:childTnLst>
                                    <p:set>
                                      <p:cBhvr>
                                        <p:cTn id="338" dur="1" fill="hold">
                                          <p:stCondLst>
                                            <p:cond delay="0"/>
                                          </p:stCondLst>
                                        </p:cTn>
                                        <p:tgtEl>
                                          <p:spTgt spid="114"/>
                                        </p:tgtEl>
                                        <p:attrNameLst>
                                          <p:attrName>style.visibility</p:attrName>
                                        </p:attrNameLst>
                                      </p:cBhvr>
                                      <p:to>
                                        <p:strVal val="visible"/>
                                      </p:to>
                                    </p:set>
                                  </p:childTnLst>
                                </p:cTn>
                              </p:par>
                            </p:childTnLst>
                          </p:cTn>
                        </p:par>
                        <p:par>
                          <p:cTn id="339" fill="hold">
                            <p:stCondLst>
                              <p:cond delay="110000"/>
                            </p:stCondLst>
                            <p:childTnLst>
                              <p:par>
                                <p:cTn id="340" presetID="1" presetClass="entr" presetSubtype="0" fill="hold" grpId="0" nodeType="afterEffect">
                                  <p:stCondLst>
                                    <p:cond delay="1000"/>
                                  </p:stCondLst>
                                  <p:childTnLst>
                                    <p:set>
                                      <p:cBhvr>
                                        <p:cTn id="341" dur="1" fill="hold">
                                          <p:stCondLst>
                                            <p:cond delay="0"/>
                                          </p:stCondLst>
                                        </p:cTn>
                                        <p:tgtEl>
                                          <p:spTgt spid="115"/>
                                        </p:tgtEl>
                                        <p:attrNameLst>
                                          <p:attrName>style.visibility</p:attrName>
                                        </p:attrNameLst>
                                      </p:cBhvr>
                                      <p:to>
                                        <p:strVal val="visible"/>
                                      </p:to>
                                    </p:set>
                                  </p:childTnLst>
                                </p:cTn>
                              </p:par>
                            </p:childTnLst>
                          </p:cTn>
                        </p:par>
                        <p:par>
                          <p:cTn id="342" fill="hold">
                            <p:stCondLst>
                              <p:cond delay="111000"/>
                            </p:stCondLst>
                            <p:childTnLst>
                              <p:par>
                                <p:cTn id="343" presetID="1" presetClass="entr" presetSubtype="0" fill="hold" grpId="0" nodeType="afterEffect">
                                  <p:stCondLst>
                                    <p:cond delay="1000"/>
                                  </p:stCondLst>
                                  <p:childTnLst>
                                    <p:set>
                                      <p:cBhvr>
                                        <p:cTn id="344" dur="1" fill="hold">
                                          <p:stCondLst>
                                            <p:cond delay="0"/>
                                          </p:stCondLst>
                                        </p:cTn>
                                        <p:tgtEl>
                                          <p:spTgt spid="116"/>
                                        </p:tgtEl>
                                        <p:attrNameLst>
                                          <p:attrName>style.visibility</p:attrName>
                                        </p:attrNameLst>
                                      </p:cBhvr>
                                      <p:to>
                                        <p:strVal val="visible"/>
                                      </p:to>
                                    </p:set>
                                  </p:childTnLst>
                                </p:cTn>
                              </p:par>
                            </p:childTnLst>
                          </p:cTn>
                        </p:par>
                        <p:par>
                          <p:cTn id="345" fill="hold">
                            <p:stCondLst>
                              <p:cond delay="112000"/>
                            </p:stCondLst>
                            <p:childTnLst>
                              <p:par>
                                <p:cTn id="346" presetID="1" presetClass="entr" presetSubtype="0" fill="hold" grpId="0" nodeType="afterEffect">
                                  <p:stCondLst>
                                    <p:cond delay="1000"/>
                                  </p:stCondLst>
                                  <p:childTnLst>
                                    <p:set>
                                      <p:cBhvr>
                                        <p:cTn id="347" dur="1" fill="hold">
                                          <p:stCondLst>
                                            <p:cond delay="0"/>
                                          </p:stCondLst>
                                        </p:cTn>
                                        <p:tgtEl>
                                          <p:spTgt spid="117"/>
                                        </p:tgtEl>
                                        <p:attrNameLst>
                                          <p:attrName>style.visibility</p:attrName>
                                        </p:attrNameLst>
                                      </p:cBhvr>
                                      <p:to>
                                        <p:strVal val="visible"/>
                                      </p:to>
                                    </p:set>
                                  </p:childTnLst>
                                </p:cTn>
                              </p:par>
                            </p:childTnLst>
                          </p:cTn>
                        </p:par>
                        <p:par>
                          <p:cTn id="348" fill="hold">
                            <p:stCondLst>
                              <p:cond delay="113000"/>
                            </p:stCondLst>
                            <p:childTnLst>
                              <p:par>
                                <p:cTn id="349" presetID="1" presetClass="entr" presetSubtype="0" fill="hold" grpId="0" nodeType="afterEffect">
                                  <p:stCondLst>
                                    <p:cond delay="1000"/>
                                  </p:stCondLst>
                                  <p:childTnLst>
                                    <p:set>
                                      <p:cBhvr>
                                        <p:cTn id="350" dur="1" fill="hold">
                                          <p:stCondLst>
                                            <p:cond delay="0"/>
                                          </p:stCondLst>
                                        </p:cTn>
                                        <p:tgtEl>
                                          <p:spTgt spid="118"/>
                                        </p:tgtEl>
                                        <p:attrNameLst>
                                          <p:attrName>style.visibility</p:attrName>
                                        </p:attrNameLst>
                                      </p:cBhvr>
                                      <p:to>
                                        <p:strVal val="visible"/>
                                      </p:to>
                                    </p:set>
                                  </p:childTnLst>
                                </p:cTn>
                              </p:par>
                            </p:childTnLst>
                          </p:cTn>
                        </p:par>
                        <p:par>
                          <p:cTn id="351" fill="hold">
                            <p:stCondLst>
                              <p:cond delay="114000"/>
                            </p:stCondLst>
                            <p:childTnLst>
                              <p:par>
                                <p:cTn id="352" presetID="1" presetClass="entr" presetSubtype="0" fill="hold" grpId="0" nodeType="afterEffect">
                                  <p:stCondLst>
                                    <p:cond delay="1000"/>
                                  </p:stCondLst>
                                  <p:childTnLst>
                                    <p:set>
                                      <p:cBhvr>
                                        <p:cTn id="353" dur="1" fill="hold">
                                          <p:stCondLst>
                                            <p:cond delay="0"/>
                                          </p:stCondLst>
                                        </p:cTn>
                                        <p:tgtEl>
                                          <p:spTgt spid="119"/>
                                        </p:tgtEl>
                                        <p:attrNameLst>
                                          <p:attrName>style.visibility</p:attrName>
                                        </p:attrNameLst>
                                      </p:cBhvr>
                                      <p:to>
                                        <p:strVal val="visible"/>
                                      </p:to>
                                    </p:set>
                                  </p:childTnLst>
                                </p:cTn>
                              </p:par>
                            </p:childTnLst>
                          </p:cTn>
                        </p:par>
                        <p:par>
                          <p:cTn id="354" fill="hold">
                            <p:stCondLst>
                              <p:cond delay="115000"/>
                            </p:stCondLst>
                            <p:childTnLst>
                              <p:par>
                                <p:cTn id="355" presetID="1" presetClass="entr" presetSubtype="0" fill="hold" grpId="0" nodeType="afterEffect">
                                  <p:stCondLst>
                                    <p:cond delay="1000"/>
                                  </p:stCondLst>
                                  <p:childTnLst>
                                    <p:set>
                                      <p:cBhvr>
                                        <p:cTn id="356" dur="1" fill="hold">
                                          <p:stCondLst>
                                            <p:cond delay="0"/>
                                          </p:stCondLst>
                                        </p:cTn>
                                        <p:tgtEl>
                                          <p:spTgt spid="120"/>
                                        </p:tgtEl>
                                        <p:attrNameLst>
                                          <p:attrName>style.visibility</p:attrName>
                                        </p:attrNameLst>
                                      </p:cBhvr>
                                      <p:to>
                                        <p:strVal val="visible"/>
                                      </p:to>
                                    </p:set>
                                  </p:childTnLst>
                                </p:cTn>
                              </p:par>
                            </p:childTnLst>
                          </p:cTn>
                        </p:par>
                        <p:par>
                          <p:cTn id="357" fill="hold">
                            <p:stCondLst>
                              <p:cond delay="116000"/>
                            </p:stCondLst>
                            <p:childTnLst>
                              <p:par>
                                <p:cTn id="358" presetID="1" presetClass="entr" presetSubtype="0" fill="hold" grpId="0" nodeType="afterEffect">
                                  <p:stCondLst>
                                    <p:cond delay="1000"/>
                                  </p:stCondLst>
                                  <p:childTnLst>
                                    <p:set>
                                      <p:cBhvr>
                                        <p:cTn id="359" dur="1" fill="hold">
                                          <p:stCondLst>
                                            <p:cond delay="0"/>
                                          </p:stCondLst>
                                        </p:cTn>
                                        <p:tgtEl>
                                          <p:spTgt spid="121"/>
                                        </p:tgtEl>
                                        <p:attrNameLst>
                                          <p:attrName>style.visibility</p:attrName>
                                        </p:attrNameLst>
                                      </p:cBhvr>
                                      <p:to>
                                        <p:strVal val="visible"/>
                                      </p:to>
                                    </p:set>
                                  </p:childTnLst>
                                </p:cTn>
                              </p:par>
                            </p:childTnLst>
                          </p:cTn>
                        </p:par>
                        <p:par>
                          <p:cTn id="360" fill="hold">
                            <p:stCondLst>
                              <p:cond delay="117000"/>
                            </p:stCondLst>
                            <p:childTnLst>
                              <p:par>
                                <p:cTn id="361" presetID="1" presetClass="entr" presetSubtype="0" fill="hold" grpId="0" nodeType="afterEffect">
                                  <p:stCondLst>
                                    <p:cond delay="1000"/>
                                  </p:stCondLst>
                                  <p:childTnLst>
                                    <p:set>
                                      <p:cBhvr>
                                        <p:cTn id="362" dur="1" fill="hold">
                                          <p:stCondLst>
                                            <p:cond delay="0"/>
                                          </p:stCondLst>
                                        </p:cTn>
                                        <p:tgtEl>
                                          <p:spTgt spid="122"/>
                                        </p:tgtEl>
                                        <p:attrNameLst>
                                          <p:attrName>style.visibility</p:attrName>
                                        </p:attrNameLst>
                                      </p:cBhvr>
                                      <p:to>
                                        <p:strVal val="visible"/>
                                      </p:to>
                                    </p:set>
                                  </p:childTnLst>
                                </p:cTn>
                              </p:par>
                            </p:childTnLst>
                          </p:cTn>
                        </p:par>
                        <p:par>
                          <p:cTn id="363" fill="hold">
                            <p:stCondLst>
                              <p:cond delay="118000"/>
                            </p:stCondLst>
                            <p:childTnLst>
                              <p:par>
                                <p:cTn id="364" presetID="1" presetClass="entr" presetSubtype="0" fill="hold" grpId="0" nodeType="afterEffect">
                                  <p:stCondLst>
                                    <p:cond delay="1000"/>
                                  </p:stCondLst>
                                  <p:childTnLst>
                                    <p:set>
                                      <p:cBhvr>
                                        <p:cTn id="365" dur="1" fill="hold">
                                          <p:stCondLst>
                                            <p:cond delay="0"/>
                                          </p:stCondLst>
                                        </p:cTn>
                                        <p:tgtEl>
                                          <p:spTgt spid="123"/>
                                        </p:tgtEl>
                                        <p:attrNameLst>
                                          <p:attrName>style.visibility</p:attrName>
                                        </p:attrNameLst>
                                      </p:cBhvr>
                                      <p:to>
                                        <p:strVal val="visible"/>
                                      </p:to>
                                    </p:set>
                                  </p:childTnLst>
                                </p:cTn>
                              </p:par>
                            </p:childTnLst>
                          </p:cTn>
                        </p:par>
                        <p:par>
                          <p:cTn id="366" fill="hold">
                            <p:stCondLst>
                              <p:cond delay="119000"/>
                            </p:stCondLst>
                            <p:childTnLst>
                              <p:par>
                                <p:cTn id="367" presetID="1" presetClass="entr" presetSubtype="0" fill="hold" grpId="0" nodeType="afterEffect">
                                  <p:stCondLst>
                                    <p:cond delay="1000"/>
                                  </p:stCondLst>
                                  <p:childTnLst>
                                    <p:set>
                                      <p:cBhvr>
                                        <p:cTn id="368" dur="1" fill="hold">
                                          <p:stCondLst>
                                            <p:cond delay="0"/>
                                          </p:stCondLst>
                                        </p:cTn>
                                        <p:tgtEl>
                                          <p:spTgt spid="124"/>
                                        </p:tgtEl>
                                        <p:attrNameLst>
                                          <p:attrName>style.visibility</p:attrName>
                                        </p:attrNameLst>
                                      </p:cBhvr>
                                      <p:to>
                                        <p:strVal val="visible"/>
                                      </p:to>
                                    </p:set>
                                  </p:childTnLst>
                                  <p:subTnLst>
                                    <p:audio>
                                      <p:cMediaNode vol="100000">
                                        <p:cTn display="0" masterRel="sameClick">
                                          <p:stCondLst>
                                            <p:cond evt="begin" delay="0">
                                              <p:tn val="367"/>
                                            </p:cond>
                                          </p:stCondLst>
                                          <p:endCondLst>
                                            <p:cond evt="onStopAudio" delay="0">
                                              <p:tgtEl>
                                                <p:sldTgt/>
                                              </p:tgtEl>
                                            </p:cond>
                                          </p:endCondLst>
                                        </p:cTn>
                                        <p:tgtEl>
                                          <p:sndTgt r:embed="rId4" name="laser.wav"/>
                                        </p:tgtEl>
                                      </p:cMediaNode>
                                    </p:audio>
                                  </p:subTnLst>
                                </p:cTn>
                              </p:par>
                              <p:par>
                                <p:cTn id="369" presetID="1" presetClass="mediacall" presetSubtype="0" fill="hold" nodeType="withEffect">
                                  <p:stCondLst>
                                    <p:cond delay="1000"/>
                                  </p:stCondLst>
                                  <p:childTnLst>
                                    <p:cmd type="call" cmd="playFrom(0.0)">
                                      <p:cBhvr>
                                        <p:cTn id="370" dur="9428" fill="hold"/>
                                        <p:tgtEl>
                                          <p:spTgt spid="3"/>
                                        </p:tgtEl>
                                      </p:cBhvr>
                                    </p:cmd>
                                  </p:childTnLst>
                                </p:cTn>
                              </p:par>
                            </p:childTnLst>
                          </p:cTn>
                        </p:par>
                      </p:childTnLst>
                    </p:cTn>
                  </p:par>
                </p:childTnLst>
              </p:cTn>
              <p:nextCondLst>
                <p:cond evt="onClick" delay="0">
                  <p:tgtEl>
                    <p:spTgt spid="125"/>
                  </p:tgtEl>
                </p:cond>
              </p:nextCondLst>
            </p:seq>
            <p:audio>
              <p:cMediaNode showWhenStopped="0">
                <p:cTn id="371"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8ABBAE4-E954-42AB-B3CB-9E1B7D6EEA07}" type="slidenum">
              <a:rPr lang="en-US" smtClean="0"/>
              <a:pPr>
                <a:defRPr/>
              </a:pPr>
              <a:t>24</a:t>
            </a:fld>
            <a:endParaRPr lang="en-US" dirty="0"/>
          </a:p>
        </p:txBody>
      </p:sp>
      <p:pic>
        <p:nvPicPr>
          <p:cNvPr id="2051" name="Picture 3" descr="C:\Users\jjaffe\Deskto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28" y="5105400"/>
            <a:ext cx="5980113"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jaffe\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0" y="488843"/>
            <a:ext cx="4364037" cy="85883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jaffe\Desktop\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4862" y="1347680"/>
            <a:ext cx="5529263" cy="13287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jaffe\Desktop\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311" y="2362200"/>
            <a:ext cx="5991225" cy="1481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6421" y="3489655"/>
            <a:ext cx="3181849" cy="1621402"/>
          </a:xfrm>
          <a:prstGeom prst="rect">
            <a:avLst/>
          </a:prstGeom>
        </p:spPr>
      </p:pic>
    </p:spTree>
    <p:extLst>
      <p:ext uri="{BB962C8B-B14F-4D97-AF65-F5344CB8AC3E}">
        <p14:creationId xmlns:p14="http://schemas.microsoft.com/office/powerpoint/2010/main" val="136068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FD00377-9A60-4E76-B81E-C1F334D94B10}" type="slidenum">
              <a:rPr lang="en-US" smtClean="0"/>
              <a:pPr>
                <a:defRPr/>
              </a:pPr>
              <a:t>25</a:t>
            </a:fld>
            <a:endParaRPr lang="en-US" dirty="0"/>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3051" b="98051" l="2704" r="97173"/>
                    </a14:imgEffect>
                  </a14:imgLayer>
                </a14:imgProps>
              </a:ext>
              <a:ext uri="{28A0092B-C50C-407E-A947-70E740481C1C}">
                <a14:useLocalDpi xmlns:a14="http://schemas.microsoft.com/office/drawing/2010/main" val="0"/>
              </a:ext>
            </a:extLst>
          </a:blip>
          <a:stretch>
            <a:fillRect/>
          </a:stretch>
        </p:blipFill>
        <p:spPr>
          <a:xfrm>
            <a:off x="533400" y="228600"/>
            <a:ext cx="8195118" cy="5943600"/>
          </a:xfrm>
          <a:prstGeom prst="rect">
            <a:avLst/>
          </a:prstGeom>
        </p:spPr>
      </p:pic>
      <p:pic>
        <p:nvPicPr>
          <p:cNvPr id="6" name="Facebook.wmv">
            <a:hlinkClick r:id="" action="ppaction://media"/>
          </p:cNvPr>
          <p:cNvPicPr>
            <a:picLocks noChangeAspect="1"/>
          </p:cNvPicPr>
          <p:nvPr>
            <a:videoFile r:link="rId1"/>
            <p:extLst>
              <p:ext uri="{DAA4B4D4-6D71-4841-9C94-3DE7FCFB9230}">
                <p14:media xmlns:p14="http://schemas.microsoft.com/office/powerpoint/2010/main" r:embed="rId2">
                  <p14:trim end="8176.84"/>
                  <p14:fade in="500"/>
                </p14:media>
              </p:ext>
            </p:extLst>
          </p:nvPr>
        </p:nvPicPr>
        <p:blipFill rotWithShape="1">
          <a:blip r:embed="rId7"/>
          <a:srcRect l="6724" t="21414" r="1896" b="8656"/>
          <a:stretch>
            <a:fillRect/>
          </a:stretch>
        </p:blipFill>
        <p:spPr>
          <a:xfrm>
            <a:off x="1064444" y="762001"/>
            <a:ext cx="7347654" cy="3962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837" r="6166" b="73563"/>
          <a:stretch/>
        </p:blipFill>
        <p:spPr bwMode="auto">
          <a:xfrm>
            <a:off x="4645572" y="52450"/>
            <a:ext cx="4498428" cy="96695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219" r="3126" b="15422"/>
          <a:stretch/>
        </p:blipFill>
        <p:spPr bwMode="auto">
          <a:xfrm>
            <a:off x="-37187" y="0"/>
            <a:ext cx="4643252" cy="515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3251" r="3990" b="18607"/>
          <a:stretch/>
        </p:blipFill>
        <p:spPr bwMode="auto">
          <a:xfrm>
            <a:off x="3767958" y="5410200"/>
            <a:ext cx="5376042" cy="111936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2538" r="3763"/>
          <a:stretch/>
        </p:blipFill>
        <p:spPr bwMode="auto">
          <a:xfrm>
            <a:off x="100797" y="5068125"/>
            <a:ext cx="4367283" cy="178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331182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6"/>
                                        </p:tgtEl>
                                      </p:cBhvr>
                                    </p:cmd>
                                  </p:childTnLst>
                                </p:cTn>
                              </p:par>
                              <p:par>
                                <p:cTn id="7" presetID="10" presetClass="exit" presetSubtype="0" fill="hold" nodeType="withEffect">
                                  <p:stCondLst>
                                    <p:cond delay="15000"/>
                                  </p:stCondLst>
                                  <p:childTnLst>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par>
                                <p:cTn id="10" presetID="22" presetClass="entr" presetSubtype="4" fill="hold" nodeType="withEffect">
                                  <p:stCondLst>
                                    <p:cond delay="16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0" presetClass="exit" presetSubtype="0" fill="hold" nodeType="withEffect">
                                  <p:stCondLst>
                                    <p:cond delay="2600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22" presetClass="entr" presetSubtype="4" fill="hold" nodeType="withEffect">
                                  <p:stCondLst>
                                    <p:cond delay="2600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10" presetClass="exit" presetSubtype="0" fill="hold" nodeType="withEffect">
                                  <p:stCondLst>
                                    <p:cond delay="4700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22" presetClass="entr" presetSubtype="4" fill="hold" nodeType="withEffect">
                                  <p:stCondLst>
                                    <p:cond delay="5000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FD00377-9A60-4E76-B81E-C1F334D94B10}" type="slidenum">
              <a:rPr lang="en-US" smtClean="0"/>
              <a:pPr>
                <a:defRPr/>
              </a:pPr>
              <a:t>26</a:t>
            </a:fld>
            <a:endParaRPr 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37" r="6166" b="73563"/>
          <a:stretch/>
        </p:blipFill>
        <p:spPr bwMode="auto">
          <a:xfrm>
            <a:off x="78802" y="1371600"/>
            <a:ext cx="4498428" cy="96695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19" r="3126" b="15422"/>
          <a:stretch/>
        </p:blipFill>
        <p:spPr bwMode="auto">
          <a:xfrm>
            <a:off x="0" y="143937"/>
            <a:ext cx="4643252" cy="515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251" r="3990" b="18607"/>
          <a:stretch/>
        </p:blipFill>
        <p:spPr bwMode="auto">
          <a:xfrm>
            <a:off x="114428" y="5041020"/>
            <a:ext cx="5376042" cy="111936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3392"/>
          <a:stretch/>
        </p:blipFill>
        <p:spPr bwMode="auto">
          <a:xfrm>
            <a:off x="5029200" y="1816872"/>
            <a:ext cx="3699164" cy="1938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538" r="3763"/>
          <a:stretch/>
        </p:blipFill>
        <p:spPr bwMode="auto">
          <a:xfrm>
            <a:off x="275969" y="2786050"/>
            <a:ext cx="4367283" cy="178987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640809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0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26429"/>
            <a:ext cx="8184777" cy="6324600"/>
          </a:xfrm>
          <a:prstGeom prst="rect">
            <a:avLst/>
          </a:prstGeom>
        </p:spPr>
      </p:pic>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FD00377-9A60-4E76-B81E-C1F334D94B10}" type="slidenum">
              <a:rPr lang="en-US" smtClean="0"/>
              <a:pPr>
                <a:defRPr/>
              </a:pPr>
              <a:t>27</a:t>
            </a:fld>
            <a:endParaRPr lang="en-US" dirty="0"/>
          </a:p>
        </p:txBody>
      </p:sp>
      <p:sp>
        <p:nvSpPr>
          <p:cNvPr id="101" name="Rounded Rectangle 100"/>
          <p:cNvSpPr/>
          <p:nvPr/>
        </p:nvSpPr>
        <p:spPr>
          <a:xfrm>
            <a:off x="762000" y="1143000"/>
            <a:ext cx="1143000" cy="42914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777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heel(1)">
                                      <p:cBhvr>
                                        <p:cTn id="7" dur="2000"/>
                                        <p:tgtEl>
                                          <p:spTgt spid="101"/>
                                        </p:tgtEl>
                                      </p:cBhvr>
                                    </p:animEffect>
                                  </p:childTnLst>
                                  <p:subTnLst>
                                    <p:set>
                                      <p:cBhvr override="childStyle">
                                        <p:cTn dur="1" fill="hold" display="0" masterRel="nextClick" afterEffect="1"/>
                                        <p:tgtEl>
                                          <p:spTgt spid="10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3366E23-C4C1-453C-AA14-D9C90964C3DE}" type="slidenum">
              <a:rPr lang="en-US"/>
              <a:pPr>
                <a:defRPr/>
              </a:pPr>
              <a:t>28</a:t>
            </a:fld>
            <a:endParaRPr lang="en-US" dirty="0"/>
          </a:p>
        </p:txBody>
      </p:sp>
      <p:pic>
        <p:nvPicPr>
          <p:cNvPr id="9219" name="Picture 4" descr="http://www.gamingmmo.com/wp-content/uploads/2007/12/magnifying_glass.jpg"/>
          <p:cNvPicPr>
            <a:picLocks noChangeAspect="1" noChangeArrowheads="1"/>
          </p:cNvPicPr>
          <p:nvPr/>
        </p:nvPicPr>
        <p:blipFill>
          <a:blip r:embed="rId7" cstate="print"/>
          <a:srcRect l="3815" t="10168" r="3391" b="5086"/>
          <a:stretch>
            <a:fillRect/>
          </a:stretch>
        </p:blipFill>
        <p:spPr bwMode="auto">
          <a:xfrm rot="7881122">
            <a:off x="546877" y="2695656"/>
            <a:ext cx="3837527" cy="2628973"/>
          </a:xfrm>
          <a:prstGeom prst="rect">
            <a:avLst/>
          </a:prstGeom>
          <a:noFill/>
          <a:ln w="9525">
            <a:noFill/>
            <a:miter lim="800000"/>
            <a:headEnd/>
            <a:tailEnd/>
          </a:ln>
        </p:spPr>
      </p:pic>
      <p:sp>
        <p:nvSpPr>
          <p:cNvPr id="9221" name="Rectangle 3"/>
          <p:cNvSpPr>
            <a:spLocks noGrp="1" noChangeArrowheads="1"/>
          </p:cNvSpPr>
          <p:nvPr>
            <p:ph sz="quarter" idx="4294967295"/>
          </p:nvPr>
        </p:nvSpPr>
        <p:spPr>
          <a:xfrm>
            <a:off x="914400" y="2036763"/>
            <a:ext cx="8229600" cy="3392487"/>
          </a:xfrm>
        </p:spPr>
        <p:txBody>
          <a:bodyPr/>
          <a:lstStyle/>
          <a:p>
            <a:endParaRPr lang="en-US" sz="1400" dirty="0" smtClean="0">
              <a:latin typeface="Tahoma" pitchFamily="34" charset="0"/>
            </a:endParaRPr>
          </a:p>
          <a:p>
            <a:pPr algn="ctr">
              <a:buFontTx/>
              <a:buNone/>
            </a:pPr>
            <a:r>
              <a:rPr lang="en-US" sz="4400" dirty="0" smtClean="0"/>
              <a:t>How does the FBI use footprints to catch perpetrators?</a:t>
            </a:r>
            <a:endParaRPr lang="en-US" dirty="0" smtClean="0"/>
          </a:p>
        </p:txBody>
      </p:sp>
      <p:pic>
        <p:nvPicPr>
          <p:cNvPr id="89093" name="Picture 5" descr="http://upload.wikimedia.org/wikipedia/commons/thumb/6/61/Shoeprint(forensic).jpg/250px-Shoeprint(forensic).jpg"/>
          <p:cNvPicPr>
            <a:picLocks noChangeAspect="1" noChangeArrowheads="1"/>
          </p:cNvPicPr>
          <p:nvPr/>
        </p:nvPicPr>
        <p:blipFill>
          <a:blip r:embed="rId8" cstate="print"/>
          <a:srcRect/>
          <a:stretch>
            <a:fillRect/>
          </a:stretch>
        </p:blipFill>
        <p:spPr bwMode="auto">
          <a:xfrm>
            <a:off x="6248400" y="4010144"/>
            <a:ext cx="2340307" cy="25088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Footstep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9906000" y="3429000"/>
            <a:ext cx="304800" cy="304800"/>
          </a:xfrm>
          <a:prstGeom prst="rect">
            <a:avLst/>
          </a:prstGeom>
        </p:spPr>
      </p:pic>
      <p:pic>
        <p:nvPicPr>
          <p:cNvPr id="14" name="video1.avi">
            <a:hlinkClick r:id="" action="ppaction://media"/>
          </p:cNvPr>
          <p:cNvPicPr>
            <a:picLocks noChangeAspect="1"/>
          </p:cNvPicPr>
          <p:nvPr>
            <a:videoFile r:link="rId3"/>
            <p:extLst>
              <p:ext uri="{DAA4B4D4-6D71-4841-9C94-3DE7FCFB9230}">
                <p14:media xmlns:p14="http://schemas.microsoft.com/office/powerpoint/2010/main" r:embed="rId4">
                  <p14:trim st="18914.7728" end="55273.1692"/>
                </p14:media>
              </p:ext>
            </p:extLst>
          </p:nvPr>
        </p:nvPicPr>
        <p:blipFill>
          <a:blip r:embed="rId10"/>
          <a:stretch>
            <a:fillRect/>
          </a:stretch>
        </p:blipFill>
        <p:spPr>
          <a:xfrm>
            <a:off x="191752" y="98687"/>
            <a:ext cx="1920240" cy="1440181"/>
          </a:xfrm>
          <a:prstGeom prst="roundRect">
            <a:avLst>
              <a:gd name="adj" fmla="val 5439"/>
            </a:avLst>
          </a:prstGeom>
          <a:ln>
            <a:noFill/>
          </a:ln>
          <a:effectLst>
            <a:innerShdw blurRad="114300" dist="50800">
              <a:srgbClr val="000000">
                <a:alpha val="0"/>
              </a:srgbClr>
            </a:innerShdw>
          </a:effectLst>
        </p:spPr>
      </p:pic>
      <p:pic>
        <p:nvPicPr>
          <p:cNvPr id="15" name="video1.avi">
            <a:hlinkClick r:id="" action="ppaction://media"/>
          </p:cNvPr>
          <p:cNvPicPr>
            <a:picLocks noChangeAspect="1"/>
          </p:cNvPicPr>
          <p:nvPr>
            <a:videoFile r:link="rId3"/>
            <p:extLst>
              <p:ext uri="{DAA4B4D4-6D71-4841-9C94-3DE7FCFB9230}">
                <p14:media xmlns:p14="http://schemas.microsoft.com/office/powerpoint/2010/main" r:embed="rId4">
                  <p14:trim st="52751.2032" end="14921.6492"/>
                </p14:media>
              </p:ext>
            </p:extLst>
          </p:nvPr>
        </p:nvPicPr>
        <p:blipFill>
          <a:blip r:embed="rId11"/>
          <a:stretch>
            <a:fillRect/>
          </a:stretch>
        </p:blipFill>
        <p:spPr>
          <a:xfrm>
            <a:off x="4675773" y="90113"/>
            <a:ext cx="1926335" cy="1444752"/>
          </a:xfrm>
          <a:prstGeom prst="roundRect">
            <a:avLst>
              <a:gd name="adj" fmla="val 5439"/>
            </a:avLst>
          </a:prstGeom>
          <a:ln>
            <a:noFill/>
          </a:ln>
          <a:effectLst>
            <a:innerShdw blurRad="114300" dist="50800">
              <a:srgbClr val="000000">
                <a:alpha val="0"/>
              </a:srgbClr>
            </a:innerShdw>
          </a:effectLst>
        </p:spPr>
      </p:pic>
      <p:sp>
        <p:nvSpPr>
          <p:cNvPr id="16" name="Rounded Rectangle 15"/>
          <p:cNvSpPr>
            <a:spLocks noChangeAspect="1"/>
          </p:cNvSpPr>
          <p:nvPr/>
        </p:nvSpPr>
        <p:spPr>
          <a:xfrm>
            <a:off x="2422233" y="90113"/>
            <a:ext cx="1837561" cy="1444752"/>
          </a:xfrm>
          <a:prstGeom prst="roundRect">
            <a:avLst>
              <a:gd name="adj" fmla="val 10000"/>
            </a:avLst>
          </a:prstGeom>
          <a:blipFill rotWithShape="0">
            <a:blip r:embed="rId12"/>
            <a:stretch>
              <a:fillRect/>
            </a:stretch>
          </a:blipFill>
          <a:ln>
            <a:noFill/>
          </a:ln>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7" name="Rounded Rectangle 16"/>
          <p:cNvSpPr>
            <a:spLocks noChangeAspect="1"/>
          </p:cNvSpPr>
          <p:nvPr/>
        </p:nvSpPr>
        <p:spPr>
          <a:xfrm>
            <a:off x="6894095" y="104150"/>
            <a:ext cx="1936892" cy="1444752"/>
          </a:xfrm>
          <a:prstGeom prst="roundRect">
            <a:avLst>
              <a:gd name="adj" fmla="val 10000"/>
            </a:avLst>
          </a:prstGeom>
          <a:blipFill rotWithShape="0">
            <a:blip r:embed="rId13"/>
            <a:stretch>
              <a:fillRect/>
            </a:stretch>
          </a:blipFill>
          <a:ln>
            <a:noFill/>
          </a:ln>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0" fill="hold"/>
                                        <p:tgtEl>
                                          <p:spTgt spid="14"/>
                                        </p:tgtEl>
                                      </p:cBhvr>
                                    </p:cmd>
                                  </p:childTnLst>
                                </p:cTn>
                              </p:par>
                              <p:par>
                                <p:cTn id="7" presetID="1" presetClass="mediacall" presetSubtype="0" fill="hold" nodeType="withEffect">
                                  <p:stCondLst>
                                    <p:cond delay="0"/>
                                  </p:stCondLst>
                                  <p:childTnLst>
                                    <p:cmd type="call" cmd="playFrom(0.0)">
                                      <p:cBhvr>
                                        <p:cTn id="8" dur="12618" fill="hold"/>
                                        <p:tgtEl>
                                          <p:spTgt spid="7"/>
                                        </p:tgtEl>
                                      </p:cBhvr>
                                    </p:cmd>
                                  </p:childTnLst>
                                </p:cTn>
                              </p:par>
                              <p:par>
                                <p:cTn id="9" presetID="1" presetClass="mediacall" presetSubtype="0" fill="hold" nodeType="withEffect">
                                  <p:stCondLst>
                                    <p:cond delay="0"/>
                                  </p:stCondLst>
                                  <p:childTnLst>
                                    <p:cmd type="call" cmd="playFrom(0.0)">
                                      <p:cBhvr>
                                        <p:cTn id="10" dur="2038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1" repeatCount="3000" fill="hold" display="0">
                  <p:stCondLst>
                    <p:cond delay="indefinite"/>
                  </p:stCondLst>
                  <p:endCondLst>
                    <p:cond evt="onPrev" delay="0">
                      <p:tgtEl>
                        <p:sldTgt/>
                      </p:tgtEl>
                    </p:cond>
                    <p:cond evt="onStopAudio" delay="0">
                      <p:tgtEl>
                        <p:sldTgt/>
                      </p:tgtEl>
                    </p:cond>
                  </p:endCondLst>
                </p:cTn>
                <p:tgtEl>
                  <p:spTgt spid="7"/>
                </p:tgtEl>
              </p:cMediaNode>
            </p:audio>
            <p:video>
              <p:cMediaNode mute="1">
                <p:cTn id="12" repeatCount="indefinite" fill="hold" display="0">
                  <p:stCondLst>
                    <p:cond delay="indefinite"/>
                  </p:stCondLst>
                </p:cTn>
                <p:tgtEl>
                  <p:spTgt spid="14"/>
                </p:tgtEl>
              </p:cMediaNode>
            </p:video>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mute="1">
                <p:cTn id="18" repeatCount="indefinite" fill="hold" display="0">
                  <p:stCondLst>
                    <p:cond delay="indefinite"/>
                  </p:stCondLst>
                </p:cTn>
                <p:tgtEl>
                  <p:spTgt spid="15"/>
                </p:tgtEl>
              </p:cMediaNode>
            </p:video>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withEffect">
                                  <p:stCondLst>
                                    <p:cond delay="0"/>
                                  </p:stCondLst>
                                  <p:childTnLst>
                                    <p:cmd type="call" cmd="togglePause">
                                      <p:cBhvr>
                                        <p:cTn id="23"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a:t>
            </a:r>
            <a:r>
              <a:rPr lang="en-US" dirty="0"/>
              <a:t>catch a </a:t>
            </a:r>
            <a:r>
              <a:rPr lang="en-US" dirty="0" smtClean="0"/>
              <a:t>perpetrator? </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8ABBAE4-E954-42AB-B3CB-9E1B7D6EEA07}" type="slidenum">
              <a:rPr lang="en-US" smtClean="0"/>
              <a:pPr>
                <a:defRPr/>
              </a:pPr>
              <a:t>29</a:t>
            </a:fld>
            <a:endParaRPr lang="en-US" dirty="0"/>
          </a:p>
        </p:txBody>
      </p:sp>
      <p:sp>
        <p:nvSpPr>
          <p:cNvPr id="6" name="Snip Diagonal Corner Rectangle 5"/>
          <p:cNvSpPr/>
          <p:nvPr/>
        </p:nvSpPr>
        <p:spPr>
          <a:xfrm>
            <a:off x="609600" y="1447800"/>
            <a:ext cx="2826954" cy="1828800"/>
          </a:xfrm>
          <a:prstGeom prst="snip2DiagRect">
            <a:avLst/>
          </a:prstGeom>
          <a:blipFill dpi="0" rotWithShape="1">
            <a:blip r:embed="rId3" cstate="print">
              <a:extLst>
                <a:ext uri="{28A0092B-C50C-407E-A947-70E740481C1C}">
                  <a14:useLocalDpi xmlns:a14="http://schemas.microsoft.com/office/drawing/2010/main" val="0"/>
                </a:ext>
              </a:extLst>
            </a:blip>
            <a:srcRect/>
            <a:stretch>
              <a:fillRect/>
            </a:stretch>
          </a:blipFill>
          <a:effectLst>
            <a:outerShdw blurRad="76200" dir="13500000" sy="23000" kx="1200000" algn="br" rotWithShape="0">
              <a:prstClr val="black">
                <a:alpha val="20000"/>
              </a:prst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Diagonal Corner Rectangle 6"/>
          <p:cNvSpPr/>
          <p:nvPr/>
        </p:nvSpPr>
        <p:spPr>
          <a:xfrm>
            <a:off x="5263712" y="1411014"/>
            <a:ext cx="2963917" cy="2133600"/>
          </a:xfrm>
          <a:prstGeom prst="snip2DiagRect">
            <a:avLst/>
          </a:prstGeom>
          <a:blipFill dpi="0" rotWithShape="1">
            <a:blip r:embed="rId4">
              <a:extLst>
                <a:ext uri="{28A0092B-C50C-407E-A947-70E740481C1C}">
                  <a14:useLocalDpi xmlns:a14="http://schemas.microsoft.com/office/drawing/2010/main" val="0"/>
                </a:ext>
              </a:extLst>
            </a:blip>
            <a:srcRect/>
            <a:stretch>
              <a:fillRect l="-77245" t="-94880" r="-75930"/>
            </a:stretch>
          </a:blipFill>
          <a:effectLst>
            <a:outerShdw blurRad="76200" dir="18900000" sy="23000" kx="-1200000" algn="bl" rotWithShape="0">
              <a:prstClr val="black">
                <a:alpha val="20000"/>
              </a:prstClr>
            </a:outerShdw>
          </a:effectLst>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nip Diagonal Corner Rectangle 7"/>
          <p:cNvSpPr/>
          <p:nvPr/>
        </p:nvSpPr>
        <p:spPr>
          <a:xfrm>
            <a:off x="5245316" y="3826716"/>
            <a:ext cx="2755681" cy="2194760"/>
          </a:xfrm>
          <a:prstGeom prst="snip2DiagRect">
            <a:avLst/>
          </a:prstGeom>
          <a:blipFill dpi="0" rotWithShape="1">
            <a:blip r:embed="rId5">
              <a:extLst>
                <a:ext uri="{28A0092B-C50C-407E-A947-70E740481C1C}">
                  <a14:useLocalDpi xmlns:a14="http://schemas.microsoft.com/office/drawing/2010/main" val="0"/>
                </a:ext>
              </a:extLst>
            </a:blip>
            <a:srcRect/>
            <a:stretch>
              <a:fillRect l="-61246" r="-1"/>
            </a:stretch>
          </a:blipFill>
          <a:effectLst>
            <a:outerShdw blurRad="76200" dir="18900000" sy="23000" kx="-1200000" algn="bl" rotWithShape="0">
              <a:prstClr val="black">
                <a:alpha val="20000"/>
              </a:prstClr>
            </a:outerShdw>
          </a:effectLst>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46298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bsd.org/cms/lib07/PA01916442/Centricity/Domain/581/SGA/Word%20Cloud%20of%20Rubri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71" y="742208"/>
            <a:ext cx="739140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90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a:t>
            </a:r>
            <a:r>
              <a:rPr lang="en-US" dirty="0"/>
              <a:t>catch a </a:t>
            </a:r>
            <a:r>
              <a:rPr lang="en-US" dirty="0" smtClean="0"/>
              <a:t>perpetrator? </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8ABBAE4-E954-42AB-B3CB-9E1B7D6EEA07}" type="slidenum">
              <a:rPr lang="en-US" smtClean="0"/>
              <a:pPr>
                <a:defRPr/>
              </a:pPr>
              <a:t>30</a:t>
            </a:fld>
            <a:endParaRPr lang="en-US" dirty="0"/>
          </a:p>
        </p:txBody>
      </p:sp>
      <p:sp>
        <p:nvSpPr>
          <p:cNvPr id="6" name="Snip Diagonal Corner Rectangle 5"/>
          <p:cNvSpPr/>
          <p:nvPr/>
        </p:nvSpPr>
        <p:spPr>
          <a:xfrm>
            <a:off x="609600" y="1447800"/>
            <a:ext cx="2826954" cy="1828800"/>
          </a:xfrm>
          <a:prstGeom prst="snip2DiagRect">
            <a:avLst/>
          </a:prstGeom>
          <a:blipFill dpi="0" rotWithShape="1">
            <a:blip r:embed="rId3" cstate="print">
              <a:extLst>
                <a:ext uri="{28A0092B-C50C-407E-A947-70E740481C1C}">
                  <a14:useLocalDpi xmlns:a14="http://schemas.microsoft.com/office/drawing/2010/main" val="0"/>
                </a:ext>
              </a:extLst>
            </a:blip>
            <a:srcRect/>
            <a:stretch>
              <a:fillRect/>
            </a:stretch>
          </a:blipFill>
          <a:effectLst>
            <a:outerShdw blurRad="76200" dir="13500000" sy="23000" kx="1200000" algn="br" rotWithShape="0">
              <a:prstClr val="black">
                <a:alpha val="20000"/>
              </a:prstClr>
            </a:outerShdw>
          </a:effectLst>
          <a:scene3d>
            <a:camera prst="perspectiveContrasting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nip Diagonal Corner Rectangle 6"/>
          <p:cNvSpPr/>
          <p:nvPr/>
        </p:nvSpPr>
        <p:spPr>
          <a:xfrm>
            <a:off x="5263712" y="1411014"/>
            <a:ext cx="2963917" cy="2133600"/>
          </a:xfrm>
          <a:prstGeom prst="snip2DiagRect">
            <a:avLst/>
          </a:prstGeom>
          <a:blipFill dpi="0" rotWithShape="1">
            <a:blip r:embed="rId4">
              <a:extLst>
                <a:ext uri="{28A0092B-C50C-407E-A947-70E740481C1C}">
                  <a14:useLocalDpi xmlns:a14="http://schemas.microsoft.com/office/drawing/2010/main" val="0"/>
                </a:ext>
              </a:extLst>
            </a:blip>
            <a:srcRect/>
            <a:stretch>
              <a:fillRect l="-77245" t="-94880" r="-75930"/>
            </a:stretch>
          </a:blipFill>
          <a:effectLst>
            <a:outerShdw blurRad="76200" dir="18900000" sy="23000" kx="-1200000" algn="bl" rotWithShape="0">
              <a:prstClr val="black">
                <a:alpha val="20000"/>
              </a:prstClr>
            </a:outerShdw>
          </a:effectLst>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nip Diagonal Corner Rectangle 7"/>
          <p:cNvSpPr/>
          <p:nvPr/>
        </p:nvSpPr>
        <p:spPr>
          <a:xfrm>
            <a:off x="5245316" y="3826716"/>
            <a:ext cx="2755681" cy="2194760"/>
          </a:xfrm>
          <a:prstGeom prst="snip2DiagRect">
            <a:avLst/>
          </a:prstGeom>
          <a:blipFill dpi="0" rotWithShape="1">
            <a:blip r:embed="rId5">
              <a:extLst>
                <a:ext uri="{28A0092B-C50C-407E-A947-70E740481C1C}">
                  <a14:useLocalDpi xmlns:a14="http://schemas.microsoft.com/office/drawing/2010/main" val="0"/>
                </a:ext>
              </a:extLst>
            </a:blip>
            <a:srcRect/>
            <a:stretch>
              <a:fillRect l="-61246" r="-1"/>
            </a:stretch>
          </a:blipFill>
          <a:effectLst>
            <a:outerShdw blurRad="76200" dir="18900000" sy="23000" kx="-1200000" algn="bl" rotWithShape="0">
              <a:prstClr val="black">
                <a:alpha val="20000"/>
              </a:prstClr>
            </a:outerShdw>
          </a:effectLst>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52400" y="3581400"/>
            <a:ext cx="3505200" cy="208630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26186" y="4396578"/>
            <a:ext cx="3131755" cy="584775"/>
          </a:xfrm>
          <a:prstGeom prst="rect">
            <a:avLst/>
          </a:prstGeom>
        </p:spPr>
        <p:txBody>
          <a:bodyPr wrap="none">
            <a:spAutoFit/>
          </a:bodyPr>
          <a:lstStyle/>
          <a:p>
            <a:r>
              <a:rPr lang="en-US" dirty="0" smtClean="0">
                <a:solidFill>
                  <a:schemeClr val="tx2"/>
                </a:solidFill>
                <a:effectLst>
                  <a:outerShdw blurRad="31750" dist="25400" dir="5400000" algn="tl" rotWithShape="0">
                    <a:srgbClr val="000000">
                      <a:alpha val="25000"/>
                    </a:srgbClr>
                  </a:outerShdw>
                </a:effectLst>
              </a:rPr>
              <a:t>Neil Armstrong</a:t>
            </a:r>
            <a:endParaRPr lang="en-US" dirty="0"/>
          </a:p>
        </p:txBody>
      </p:sp>
      <p:sp>
        <p:nvSpPr>
          <p:cNvPr id="12" name="Rectangle 11"/>
          <p:cNvSpPr/>
          <p:nvPr/>
        </p:nvSpPr>
        <p:spPr>
          <a:xfrm>
            <a:off x="457200" y="5082927"/>
            <a:ext cx="2555508" cy="584775"/>
          </a:xfrm>
          <a:prstGeom prst="rect">
            <a:avLst/>
          </a:prstGeom>
        </p:spPr>
        <p:txBody>
          <a:bodyPr wrap="none">
            <a:spAutoFit/>
          </a:bodyPr>
          <a:lstStyle/>
          <a:p>
            <a:r>
              <a:rPr lang="en-US" dirty="0" smtClean="0">
                <a:solidFill>
                  <a:schemeClr val="tx2"/>
                </a:solidFill>
                <a:effectLst>
                  <a:outerShdw blurRad="31750" dist="25400" dir="5400000" algn="tl" rotWithShape="0">
                    <a:srgbClr val="000000">
                      <a:alpha val="25000"/>
                    </a:srgbClr>
                  </a:outerShdw>
                </a:effectLst>
              </a:rPr>
              <a:t>Harry Potter</a:t>
            </a:r>
            <a:endParaRPr lang="en-US" dirty="0"/>
          </a:p>
        </p:txBody>
      </p:sp>
      <p:sp>
        <p:nvSpPr>
          <p:cNvPr id="13" name="Rectangle 12"/>
          <p:cNvSpPr/>
          <p:nvPr/>
        </p:nvSpPr>
        <p:spPr>
          <a:xfrm>
            <a:off x="296916" y="3775292"/>
            <a:ext cx="3190297" cy="584775"/>
          </a:xfrm>
          <a:prstGeom prst="rect">
            <a:avLst/>
          </a:prstGeom>
        </p:spPr>
        <p:txBody>
          <a:bodyPr wrap="none">
            <a:spAutoFit/>
          </a:bodyPr>
          <a:lstStyle/>
          <a:p>
            <a:r>
              <a:rPr lang="en-US" dirty="0" smtClean="0">
                <a:solidFill>
                  <a:schemeClr val="tx2"/>
                </a:solidFill>
                <a:effectLst>
                  <a:outerShdw blurRad="31750" dist="25400" dir="5400000" algn="tl" rotWithShape="0">
                    <a:srgbClr val="000000">
                      <a:alpha val="25000"/>
                    </a:srgbClr>
                  </a:outerShdw>
                </a:effectLst>
              </a:rPr>
              <a:t>Charlie Chaplin</a:t>
            </a:r>
            <a:endParaRPr lang="en-US" dirty="0"/>
          </a:p>
        </p:txBody>
      </p:sp>
    </p:spTree>
    <p:extLst>
      <p:ext uri="{BB962C8B-B14F-4D97-AF65-F5344CB8AC3E}">
        <p14:creationId xmlns:p14="http://schemas.microsoft.com/office/powerpoint/2010/main" val="3745539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9"/>
                                        </p:tgtEl>
                                        <p:attrNameLst>
                                          <p:attrName>style.color</p:attrName>
                                        </p:attrNameLst>
                                      </p:cBhvr>
                                      <p:to>
                                        <p:clrVal>
                                          <a:srgbClr val="FF0000"/>
                                        </p:clrVal>
                                      </p:to>
                                    </p:set>
                                    <p:set>
                                      <p:cBhvr>
                                        <p:cTn id="7" dur="500" fill="hold"/>
                                        <p:tgtEl>
                                          <p:spTgt spid="9"/>
                                        </p:tgtEl>
                                        <p:attrNameLst>
                                          <p:attrName>fillcolor</p:attrName>
                                        </p:attrNameLst>
                                      </p:cBhvr>
                                      <p:to>
                                        <p:clrVal>
                                          <a:srgbClr val="FF0000"/>
                                        </p:clrVal>
                                      </p:to>
                                    </p:set>
                                    <p:set>
                                      <p:cBhvr>
                                        <p:cTn id="8" dur="500" fill="hold"/>
                                        <p:tgtEl>
                                          <p:spTgt spid="9"/>
                                        </p:tgtEl>
                                        <p:attrNameLst>
                                          <p:attrName>fill.type</p:attrName>
                                        </p:attrNameLst>
                                      </p:cBhvr>
                                      <p:to>
                                        <p:strVal val="solid"/>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16" presetClass="emph" presetSubtype="0" fill="hold" nodeType="clickEffect">
                                  <p:stCondLst>
                                    <p:cond delay="0"/>
                                  </p:stCondLst>
                                  <p:iterate type="lt">
                                    <p:tmPct val="4000"/>
                                  </p:iterate>
                                  <p:childTnLst>
                                    <p:set>
                                      <p:cBhvr override="childStyle">
                                        <p:cTn id="13" dur="500" fill="hold"/>
                                        <p:tgtEl>
                                          <p:spTgt spid="13">
                                            <p:txEl>
                                              <p:pRg st="0" end="0"/>
                                            </p:txEl>
                                          </p:spTgt>
                                        </p:tgtEl>
                                        <p:attrNameLst>
                                          <p:attrName>style.color</p:attrName>
                                        </p:attrNameLst>
                                      </p:cBhvr>
                                      <p:to>
                                        <p:clrVal>
                                          <a:srgbClr val="FF0000"/>
                                        </p:clrVal>
                                      </p:to>
                                    </p:set>
                                    <p:set>
                                      <p:cBhvr>
                                        <p:cTn id="14" dur="500" fill="hold"/>
                                        <p:tgtEl>
                                          <p:spTgt spid="13">
                                            <p:txEl>
                                              <p:pRg st="0" end="0"/>
                                            </p:txEl>
                                          </p:spTgt>
                                        </p:tgtEl>
                                        <p:attrNameLst>
                                          <p:attrName>fillcolor</p:attrName>
                                        </p:attrNameLst>
                                      </p:cBhvr>
                                      <p:to>
                                        <p:clrVal>
                                          <a:srgbClr val="FF0000"/>
                                        </p:clrVal>
                                      </p:to>
                                    </p:set>
                                    <p:set>
                                      <p:cBhvr>
                                        <p:cTn id="15" dur="500" fill="hold"/>
                                        <p:tgtEl>
                                          <p:spTgt spid="13">
                                            <p:txEl>
                                              <p:pRg st="0" end="0"/>
                                            </p:txEl>
                                          </p:spTgt>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6" presetClass="emph" presetSubtype="0" fill="hold" grpId="0" nodeType="clickEffect">
                                  <p:stCondLst>
                                    <p:cond delay="0"/>
                                  </p:stCondLst>
                                  <p:iterate type="lt">
                                    <p:tmPct val="4000"/>
                                  </p:iterate>
                                  <p:childTnLst>
                                    <p:set>
                                      <p:cBhvr override="childStyle">
                                        <p:cTn id="20" dur="500" fill="hold"/>
                                        <p:tgtEl>
                                          <p:spTgt spid="12"/>
                                        </p:tgtEl>
                                        <p:attrNameLst>
                                          <p:attrName>style.color</p:attrName>
                                        </p:attrNameLst>
                                      </p:cBhvr>
                                      <p:to>
                                        <p:clrVal>
                                          <a:srgbClr val="FF0000"/>
                                        </p:clrVal>
                                      </p:to>
                                    </p:set>
                                    <p:set>
                                      <p:cBhvr>
                                        <p:cTn id="21" dur="500" fill="hold"/>
                                        <p:tgtEl>
                                          <p:spTgt spid="12"/>
                                        </p:tgtEl>
                                        <p:attrNameLst>
                                          <p:attrName>fillcolor</p:attrName>
                                        </p:attrNameLst>
                                      </p:cBhvr>
                                      <p:to>
                                        <p:clrVal>
                                          <a:srgbClr val="FF0000"/>
                                        </p:clrVal>
                                      </p:to>
                                    </p:set>
                                    <p:set>
                                      <p:cBhvr>
                                        <p:cTn id="22" dur="500" fill="hold"/>
                                        <p:tgtEl>
                                          <p:spTgt spid="12"/>
                                        </p:tgtEl>
                                        <p:attrNameLst>
                                          <p:attrName>fill.type</p:attrName>
                                        </p:attrNameLst>
                                      </p:cBhvr>
                                      <p:to>
                                        <p:strVal val="solid"/>
                                      </p:to>
                                    </p:set>
                                  </p:childTnLst>
                                </p:cTn>
                              </p:par>
                            </p:childTnLst>
                          </p:cTn>
                        </p:par>
                      </p:childTnLst>
                    </p:cTn>
                  </p:par>
                </p:childTnLst>
              </p:cTn>
              <p:nextCondLst>
                <p:cond evt="onClick" delay="0">
                  <p:tgtEl>
                    <p:spTgt spid="7"/>
                  </p:tgtEl>
                </p:cond>
              </p:nextCondLst>
            </p:seq>
          </p:childTnLst>
        </p:cTn>
      </p:par>
    </p:tnLst>
    <p:bldLst>
      <p:bldP spid="9"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lstStyle/>
          <a:p>
            <a:pPr algn="ctr"/>
            <a:r>
              <a:rPr lang="en-US" dirty="0"/>
              <a:t>How does the FBI use footprints to catch perpetrators?</a:t>
            </a:r>
            <a:br>
              <a:rPr lang="en-US" dirty="0"/>
            </a:b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8ABBAE4-E954-42AB-B3CB-9E1B7D6EEA07}" type="slidenum">
              <a:rPr lang="en-US" smtClean="0"/>
              <a:pPr>
                <a:defRPr/>
              </a:pPr>
              <a:t>31</a:t>
            </a:fld>
            <a:endParaRPr lang="en-US" dirty="0"/>
          </a:p>
        </p:txBody>
      </p:sp>
      <p:grpSp>
        <p:nvGrpSpPr>
          <p:cNvPr id="10" name="Group 9"/>
          <p:cNvGrpSpPr/>
          <p:nvPr/>
        </p:nvGrpSpPr>
        <p:grpSpPr>
          <a:xfrm>
            <a:off x="1392189" y="1295219"/>
            <a:ext cx="7086924" cy="1482642"/>
            <a:chOff x="1392189" y="1295219"/>
            <a:chExt cx="7086924" cy="1482642"/>
          </a:xfrm>
        </p:grpSpPr>
        <p:sp>
          <p:nvSpPr>
            <p:cNvPr id="9" name="Oval 8"/>
            <p:cNvSpPr/>
            <p:nvPr/>
          </p:nvSpPr>
          <p:spPr>
            <a:xfrm>
              <a:off x="7031313" y="1295219"/>
              <a:ext cx="1447800" cy="148264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392189" y="1513320"/>
              <a:ext cx="5715000" cy="523220"/>
            </a:xfrm>
            <a:prstGeom prst="rect">
              <a:avLst/>
            </a:prstGeom>
          </p:spPr>
          <p:txBody>
            <a:bodyPr wrap="square">
              <a:spAutoFit/>
            </a:bodyPr>
            <a:lstStyle/>
            <a:p>
              <a:pPr algn="ctr"/>
              <a:r>
                <a:rPr lang="en-US" sz="2800" dirty="0">
                  <a:solidFill>
                    <a:schemeClr val="tx1"/>
                  </a:solidFill>
                  <a:latin typeface="+mn-lt"/>
                </a:rPr>
                <a:t>Forms of Footwear Impressions</a:t>
              </a:r>
            </a:p>
          </p:txBody>
        </p:sp>
      </p:grpSp>
      <p:grpSp>
        <p:nvGrpSpPr>
          <p:cNvPr id="13" name="Group 12"/>
          <p:cNvGrpSpPr/>
          <p:nvPr/>
        </p:nvGrpSpPr>
        <p:grpSpPr>
          <a:xfrm>
            <a:off x="860898" y="2958231"/>
            <a:ext cx="6646261" cy="1463040"/>
            <a:chOff x="860898" y="2958231"/>
            <a:chExt cx="6646261" cy="1463040"/>
          </a:xfrm>
        </p:grpSpPr>
        <p:sp>
          <p:nvSpPr>
            <p:cNvPr id="12" name="Oval 11"/>
            <p:cNvSpPr/>
            <p:nvPr/>
          </p:nvSpPr>
          <p:spPr>
            <a:xfrm>
              <a:off x="6044119" y="2958231"/>
              <a:ext cx="1463040" cy="146304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860898" y="3189991"/>
              <a:ext cx="5183221" cy="523220"/>
            </a:xfrm>
            <a:prstGeom prst="rect">
              <a:avLst/>
            </a:prstGeom>
          </p:spPr>
          <p:txBody>
            <a:bodyPr wrap="square">
              <a:spAutoFit/>
            </a:bodyPr>
            <a:lstStyle/>
            <a:p>
              <a:pPr algn="ctr"/>
              <a:r>
                <a:rPr lang="en-US" sz="2800" dirty="0">
                  <a:solidFill>
                    <a:schemeClr val="tx1"/>
                  </a:solidFill>
                  <a:latin typeface="+mn-lt"/>
                </a:rPr>
                <a:t>Information from </a:t>
              </a:r>
              <a:r>
                <a:rPr lang="en-US" sz="2800" dirty="0" smtClean="0">
                  <a:solidFill>
                    <a:schemeClr val="tx1"/>
                  </a:solidFill>
                  <a:latin typeface="+mn-lt"/>
                </a:rPr>
                <a:t>Impressions</a:t>
              </a:r>
              <a:endParaRPr lang="en-US" sz="2800" dirty="0">
                <a:solidFill>
                  <a:schemeClr val="tx1"/>
                </a:solidFill>
                <a:latin typeface="+mn-lt"/>
              </a:endParaRPr>
            </a:p>
          </p:txBody>
        </p:sp>
      </p:grpSp>
      <p:grpSp>
        <p:nvGrpSpPr>
          <p:cNvPr id="14" name="Group 13"/>
          <p:cNvGrpSpPr/>
          <p:nvPr/>
        </p:nvGrpSpPr>
        <p:grpSpPr>
          <a:xfrm>
            <a:off x="152400" y="4792474"/>
            <a:ext cx="6339840" cy="1463040"/>
            <a:chOff x="152400" y="4792474"/>
            <a:chExt cx="6339840" cy="1463040"/>
          </a:xfrm>
        </p:grpSpPr>
        <p:sp>
          <p:nvSpPr>
            <p:cNvPr id="11" name="Oval 10"/>
            <p:cNvSpPr/>
            <p:nvPr/>
          </p:nvSpPr>
          <p:spPr>
            <a:xfrm>
              <a:off x="5029200" y="4792474"/>
              <a:ext cx="1463040" cy="146304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5068588"/>
              <a:ext cx="5334000" cy="523220"/>
            </a:xfrm>
            <a:prstGeom prst="rect">
              <a:avLst/>
            </a:prstGeom>
          </p:spPr>
          <p:txBody>
            <a:bodyPr wrap="square">
              <a:spAutoFit/>
            </a:bodyPr>
            <a:lstStyle/>
            <a:p>
              <a:pPr lvl="0" algn="ctr">
                <a:defRPr/>
              </a:pPr>
              <a:r>
                <a:rPr lang="en-US" sz="2800" dirty="0">
                  <a:solidFill>
                    <a:schemeClr val="tx1"/>
                  </a:solidFill>
                  <a:latin typeface="+mn-lt"/>
                </a:rPr>
                <a:t>The Examination </a:t>
              </a:r>
              <a:r>
                <a:rPr lang="en-US" sz="2800" dirty="0" smtClean="0">
                  <a:solidFill>
                    <a:schemeClr val="tx1"/>
                  </a:solidFill>
                  <a:latin typeface="+mn-lt"/>
                </a:rPr>
                <a:t>Process</a:t>
              </a:r>
              <a:endParaRPr lang="en-US" sz="2800" dirty="0">
                <a:solidFill>
                  <a:schemeClr val="tx1"/>
                </a:solidFill>
                <a:latin typeface="+mn-lt"/>
              </a:endParaRPr>
            </a:p>
          </p:txBody>
        </p:sp>
      </p:grpSp>
    </p:spTree>
    <p:extLst>
      <p:ext uri="{BB962C8B-B14F-4D97-AF65-F5344CB8AC3E}">
        <p14:creationId xmlns:p14="http://schemas.microsoft.com/office/powerpoint/2010/main" val="3110529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0"/>
                                        </p:tgtEl>
                                        <p:attrNameLst>
                                          <p:attrName>ppt_x</p:attrName>
                                          <p:attrName>ppt_y</p:attrName>
                                        </p:attrNameLst>
                                      </p:cBhvr>
                                    </p:animMotion>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Scale>
                                      <p:cBhvr>
                                        <p:cTn id="14"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3"/>
                                        </p:tgtEl>
                                        <p:attrNameLst>
                                          <p:attrName>ppt_x</p:attrName>
                                          <p:attrName>ppt_y</p:attrName>
                                        </p:attrNameLst>
                                      </p:cBhvr>
                                    </p:animMotion>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Scale>
                                      <p:cBhvr>
                                        <p:cTn id="21"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4"/>
                                        </p:tgtEl>
                                        <p:attrNameLst>
                                          <p:attrName>ppt_x</p:attrName>
                                          <p:attrName>ppt_y</p:attrName>
                                        </p:attrNameLst>
                                      </p:cBhvr>
                                    </p:animMotion>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FBI</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8ABBAE4-E954-42AB-B3CB-9E1B7D6EEA07}" type="slidenum">
              <a:rPr lang="en-US" smtClean="0"/>
              <a:pPr>
                <a:defRPr/>
              </a:pPr>
              <a:t>32</a:t>
            </a:fld>
            <a:endParaRPr lang="en-US" dirty="0"/>
          </a:p>
        </p:txBody>
      </p:sp>
      <p:pic>
        <p:nvPicPr>
          <p:cNvPr id="6" name="FBI New.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172" b="11793"/>
          <a:stretch/>
        </p:blipFill>
        <p:spPr>
          <a:xfrm>
            <a:off x="1295400" y="1905000"/>
            <a:ext cx="6400800" cy="3602106"/>
          </a:xfrm>
          <a:prstGeom prst="rect">
            <a:avLst/>
          </a:prstGeom>
          <a:ln w="228600" cap="sq">
            <a:gradFill>
              <a:gsLst>
                <a:gs pos="0">
                  <a:srgbClr val="DDDDDD"/>
                </a:gs>
                <a:gs pos="100000">
                  <a:srgbClr val="FFFFFF"/>
                </a:gs>
              </a:gsLst>
              <a:lin ang="5400000" scaled="1"/>
            </a:gradFill>
            <a:miter lim="800000"/>
          </a:ln>
          <a:effectLst>
            <a:outerShdw blurRad="177800" dist="127000" dir="9600000" sx="102000" sy="102000" kx="195000" ky="145000" algn="tl" rotWithShape="0">
              <a:srgbClr val="000000">
                <a:alpha val="30000"/>
              </a:srgbClr>
            </a:outerShdw>
          </a:effectLst>
          <a:scene3d>
            <a:camera prst="orthographicFront">
              <a:rot lat="0" lon="0" rev="21240000"/>
            </a:camera>
            <a:lightRig rig="twoPt" dir="t">
              <a:rot lat="0" lon="0" rev="7200000"/>
            </a:lightRig>
          </a:scene3d>
          <a:sp3d extrusionH="38100">
            <a:extrusionClr>
              <a:srgbClr val="FFFFFF"/>
            </a:extrusionClr>
          </a:sp3d>
        </p:spPr>
      </p:pic>
    </p:spTree>
    <p:extLst>
      <p:ext uri="{BB962C8B-B14F-4D97-AF65-F5344CB8AC3E}">
        <p14:creationId xmlns:p14="http://schemas.microsoft.com/office/powerpoint/2010/main" val="183377106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z="4000" dirty="0" smtClean="0"/>
              <a:t>Forms of Footwear Impressions</a:t>
            </a:r>
          </a:p>
        </p:txBody>
      </p:sp>
      <p:sp>
        <p:nvSpPr>
          <p:cNvPr id="5" name="Date Placeholder 4"/>
          <p:cNvSpPr>
            <a:spLocks noGrp="1"/>
          </p:cNvSpPr>
          <p:nvPr>
            <p:ph type="dt" sz="quarter"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EF065973-099A-4CE3-A9AB-FE80F4F814BC}" type="slidenum">
              <a:rPr lang="en-US"/>
              <a:pPr>
                <a:defRPr/>
              </a:pPr>
              <a:t>33</a:t>
            </a:fld>
            <a:endParaRPr lang="en-US" dirty="0"/>
          </a:p>
        </p:txBody>
      </p:sp>
      <p:graphicFrame>
        <p:nvGraphicFramePr>
          <p:cNvPr id="9" name="Diagram 8"/>
          <p:cNvGraphicFramePr/>
          <p:nvPr>
            <p:extLst>
              <p:ext uri="{D42A27DB-BD31-4B8C-83A1-F6EECF244321}">
                <p14:modId xmlns:p14="http://schemas.microsoft.com/office/powerpoint/2010/main" val="339016360"/>
              </p:ext>
            </p:extLst>
          </p:nvPr>
        </p:nvGraphicFramePr>
        <p:xfrm>
          <a:off x="0" y="1762663"/>
          <a:ext cx="5410200" cy="325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228600" y="1316226"/>
            <a:ext cx="4724400" cy="400110"/>
          </a:xfrm>
          <a:prstGeom prst="rect">
            <a:avLst/>
          </a:prstGeom>
          <a:noFill/>
        </p:spPr>
        <p:txBody>
          <a:bodyPr wrap="square">
            <a:spAutoFit/>
          </a:bodyPr>
          <a:lstStyle/>
          <a:p>
            <a:pPr>
              <a:defRPr/>
            </a:pPr>
            <a:r>
              <a:rPr lang="en-US" sz="2000" i="1" dirty="0">
                <a:solidFill>
                  <a:schemeClr val="accent3"/>
                </a:solidFill>
                <a:latin typeface="+mj-lt"/>
              </a:rPr>
              <a:t>Three </a:t>
            </a:r>
            <a:r>
              <a:rPr lang="en-US" sz="2000" i="1" dirty="0" smtClean="0">
                <a:solidFill>
                  <a:schemeClr val="accent3"/>
                </a:solidFill>
                <a:latin typeface="+mj-lt"/>
              </a:rPr>
              <a:t>Dimensional</a:t>
            </a:r>
            <a:endParaRPr lang="en-US" sz="2000" i="1" dirty="0">
              <a:solidFill>
                <a:schemeClr val="accent3"/>
              </a:solidFill>
              <a:latin typeface="+mj-lt"/>
            </a:endParaRPr>
          </a:p>
        </p:txBody>
      </p:sp>
      <p:graphicFrame>
        <p:nvGraphicFramePr>
          <p:cNvPr id="11" name="Diagram 10"/>
          <p:cNvGraphicFramePr/>
          <p:nvPr>
            <p:extLst>
              <p:ext uri="{D42A27DB-BD31-4B8C-83A1-F6EECF244321}">
                <p14:modId xmlns:p14="http://schemas.microsoft.com/office/powerpoint/2010/main" val="2306036864"/>
              </p:ext>
            </p:extLst>
          </p:nvPr>
        </p:nvGraphicFramePr>
        <p:xfrm>
          <a:off x="3581400" y="3511550"/>
          <a:ext cx="5410200" cy="3251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extBox 12"/>
          <p:cNvSpPr txBox="1"/>
          <p:nvPr/>
        </p:nvSpPr>
        <p:spPr>
          <a:xfrm>
            <a:off x="5486400" y="3052521"/>
            <a:ext cx="2895600" cy="400110"/>
          </a:xfrm>
          <a:prstGeom prst="rect">
            <a:avLst/>
          </a:prstGeom>
          <a:noFill/>
        </p:spPr>
        <p:txBody>
          <a:bodyPr wrap="square">
            <a:spAutoFit/>
          </a:bodyPr>
          <a:lstStyle/>
          <a:p>
            <a:pPr>
              <a:defRPr/>
            </a:pPr>
            <a:r>
              <a:rPr lang="en-US" sz="2000" i="1" dirty="0">
                <a:solidFill>
                  <a:schemeClr val="accent1"/>
                </a:solidFill>
                <a:latin typeface="+mj-lt"/>
              </a:rPr>
              <a:t>Two </a:t>
            </a:r>
            <a:r>
              <a:rPr lang="en-US" sz="2000" i="1" dirty="0" smtClean="0">
                <a:solidFill>
                  <a:schemeClr val="accent1"/>
                </a:solidFill>
                <a:latin typeface="+mj-lt"/>
              </a:rPr>
              <a:t>Dimensional</a:t>
            </a:r>
            <a:endParaRPr lang="en-US" sz="2000" i="1" dirty="0">
              <a:solidFill>
                <a:schemeClr val="accent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Graphic spid="11" grpId="0">
        <p:bldAsOne/>
      </p:bldGraphic>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4000" dirty="0" smtClean="0"/>
              <a:t>Forms of Footwear Impressions</a:t>
            </a:r>
          </a:p>
        </p:txBody>
      </p:sp>
      <p:sp>
        <p:nvSpPr>
          <p:cNvPr id="5" name="Date Placeholder 4"/>
          <p:cNvSpPr>
            <a:spLocks noGrp="1"/>
          </p:cNvSpPr>
          <p:nvPr>
            <p:ph type="dt" sz="quarter" idx="10"/>
          </p:nvPr>
        </p:nvSpPr>
        <p:spPr/>
        <p:txBody>
          <a:bodyPr/>
          <a:lstStyle/>
          <a:p>
            <a:pPr>
              <a:defRPr/>
            </a:pPr>
            <a:endParaRPr lang="en-US" dirty="0"/>
          </a:p>
        </p:txBody>
      </p:sp>
      <p:sp>
        <p:nvSpPr>
          <p:cNvPr id="2" name="Rectangle 1"/>
          <p:cNvSpPr/>
          <p:nvPr/>
        </p:nvSpPr>
        <p:spPr>
          <a:xfrm>
            <a:off x="990600" y="1385887"/>
            <a:ext cx="3810000" cy="3590925"/>
          </a:xfrm>
          <a:prstGeom prst="rect">
            <a:avLst/>
          </a:prstGeom>
          <a:solidFill>
            <a:schemeClr val="bg2">
              <a:lumMod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648200" y="1385887"/>
            <a:ext cx="3657600" cy="3590925"/>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a:xfrm>
            <a:off x="1143000" y="1385887"/>
            <a:ext cx="3810000" cy="469107"/>
          </a:xfrm>
        </p:spPr>
        <p:txBody>
          <a:bodyPr/>
          <a:lstStyle/>
          <a:p>
            <a:pPr>
              <a:defRPr/>
            </a:pPr>
            <a:r>
              <a:rPr lang="en-US" sz="2400" dirty="0">
                <a:effectLst/>
                <a:latin typeface="+mj-lt"/>
                <a:ea typeface="+mj-ea"/>
                <a:cs typeface="+mj-cs"/>
              </a:rPr>
              <a:t>Three Dimensional </a:t>
            </a:r>
            <a:r>
              <a:rPr lang="en-US" sz="2400" dirty="0" smtClean="0">
                <a:effectLst/>
                <a:latin typeface="+mj-lt"/>
                <a:ea typeface="+mj-ea"/>
                <a:cs typeface="+mj-cs"/>
              </a:rPr>
              <a:t> </a:t>
            </a:r>
            <a:endParaRPr lang="en-US" sz="2400" dirty="0">
              <a:effectLst/>
              <a:latin typeface="+mj-lt"/>
              <a:ea typeface="+mj-ea"/>
              <a:cs typeface="+mj-cs"/>
            </a:endParaRPr>
          </a:p>
          <a:p>
            <a:pPr>
              <a:defRPr/>
            </a:pPr>
            <a:endParaRPr lang="en-US" dirty="0"/>
          </a:p>
        </p:txBody>
      </p:sp>
      <p:sp>
        <p:nvSpPr>
          <p:cNvPr id="6" name="Footer Placeholder 5"/>
          <p:cNvSpPr>
            <a:spLocks noGrp="1"/>
          </p:cNvSpPr>
          <p:nvPr>
            <p:ph type="ftr" sz="quarter" idx="11"/>
          </p:nvPr>
        </p:nvSpPr>
        <p:spPr>
          <a:xfrm>
            <a:off x="4495800" y="1385887"/>
            <a:ext cx="3505200" cy="366713"/>
          </a:xfrm>
        </p:spPr>
        <p:txBody>
          <a:bodyPr/>
          <a:lstStyle/>
          <a:p>
            <a:pPr>
              <a:defRPr/>
            </a:pPr>
            <a:r>
              <a:rPr lang="en-US" sz="2400" dirty="0">
                <a:effectLst/>
                <a:latin typeface="+mj-lt"/>
                <a:ea typeface="+mj-ea"/>
                <a:cs typeface="+mj-cs"/>
              </a:rPr>
              <a:t>Two </a:t>
            </a:r>
            <a:r>
              <a:rPr lang="en-US" sz="2400" dirty="0" smtClean="0">
                <a:effectLst/>
                <a:latin typeface="+mj-lt"/>
                <a:ea typeface="+mj-ea"/>
                <a:cs typeface="+mj-cs"/>
              </a:rPr>
              <a:t>Dimensional</a:t>
            </a:r>
            <a:endParaRPr lang="en-US" sz="2400" b="0" dirty="0">
              <a:effectLst/>
              <a:latin typeface="+mj-lt"/>
              <a:ea typeface="+mj-ea"/>
              <a:cs typeface="+mj-cs"/>
            </a:endParaRPr>
          </a:p>
        </p:txBody>
      </p:sp>
      <p:sp>
        <p:nvSpPr>
          <p:cNvPr id="16" name="Rounded Rectangle 15"/>
          <p:cNvSpPr/>
          <p:nvPr/>
        </p:nvSpPr>
        <p:spPr>
          <a:xfrm>
            <a:off x="1143000" y="5105400"/>
            <a:ext cx="1463040" cy="1058546"/>
          </a:xfrm>
          <a:prstGeom prst="roundRect">
            <a:avLst>
              <a:gd name="adj" fmla="val 10000"/>
            </a:avLst>
          </a:prstGeom>
          <a:blipFill rotWithShape="0">
            <a:blip r:embed="rId3"/>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7" name="Rounded Rectangle 16"/>
          <p:cNvSpPr/>
          <p:nvPr/>
        </p:nvSpPr>
        <p:spPr>
          <a:xfrm>
            <a:off x="2895600" y="5105400"/>
            <a:ext cx="1463040" cy="1060704"/>
          </a:xfrm>
          <a:prstGeom prst="roundRect">
            <a:avLst>
              <a:gd name="adj" fmla="val 10000"/>
            </a:avLst>
          </a:prstGeom>
          <a:blipFill rotWithShape="0">
            <a:blip r:embed="rId4"/>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8" name="Rounded Rectangle 17"/>
          <p:cNvSpPr/>
          <p:nvPr/>
        </p:nvSpPr>
        <p:spPr>
          <a:xfrm>
            <a:off x="4648200" y="5089386"/>
            <a:ext cx="1463040" cy="1060704"/>
          </a:xfrm>
          <a:prstGeom prst="roundRect">
            <a:avLst>
              <a:gd name="adj" fmla="val 10000"/>
            </a:avLst>
          </a:prstGeom>
          <a:blipFill rotWithShape="0">
            <a:blip r:embed="rId5"/>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9" name="Rounded Rectangle 18"/>
          <p:cNvSpPr/>
          <p:nvPr/>
        </p:nvSpPr>
        <p:spPr>
          <a:xfrm>
            <a:off x="6477000" y="5089386"/>
            <a:ext cx="1463040" cy="1060704"/>
          </a:xfrm>
          <a:prstGeom prst="roundRect">
            <a:avLst>
              <a:gd name="adj" fmla="val 10000"/>
            </a:avLst>
          </a:prstGeom>
          <a:blipFill rotWithShape="0">
            <a:blip r:embed="rId6"/>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72222E-6 1.96532E-6 L 0.0033 -0.42104 " pathEditMode="relative" rAng="0" ptsTypes="AA">
                                      <p:cBhvr>
                                        <p:cTn id="6" dur="2000" fill="hold"/>
                                        <p:tgtEl>
                                          <p:spTgt spid="16"/>
                                        </p:tgtEl>
                                        <p:attrNameLst>
                                          <p:attrName>ppt_x</p:attrName>
                                          <p:attrName>ppt_y</p:attrName>
                                        </p:attrNameLst>
                                      </p:cBhvr>
                                      <p:rCtr x="156" y="-21064"/>
                                    </p:animMotion>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1.11022E-16 -1.6763E-6 L -0.2 -0.36208 " pathEditMode="relative" rAng="0" ptsTypes="AA">
                                      <p:cBhvr>
                                        <p:cTn id="11" dur="2000" fill="hold"/>
                                        <p:tgtEl>
                                          <p:spTgt spid="18"/>
                                        </p:tgtEl>
                                        <p:attrNameLst>
                                          <p:attrName>ppt_x</p:attrName>
                                          <p:attrName>ppt_y</p:attrName>
                                        </p:attrNameLst>
                                      </p:cBhvr>
                                      <p:rCtr x="-10000" y="-18104"/>
                                    </p:animMotion>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9"/>
                    </p:tgtEl>
                  </p:cond>
                </p:stCondLst>
                <p:endSync evt="end" delay="0">
                  <p:rtn val="all"/>
                </p:endSync>
                <p:childTnLst>
                  <p:par>
                    <p:cTn id="13" fill="hold">
                      <p:stCondLst>
                        <p:cond delay="0"/>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1.94444E-6 2.89017E-6 L 0.01996 -0.43006 " pathEditMode="relative" rAng="0" ptsTypes="AA">
                                      <p:cBhvr>
                                        <p:cTn id="16" dur="2000" fill="hold"/>
                                        <p:tgtEl>
                                          <p:spTgt spid="19"/>
                                        </p:tgtEl>
                                        <p:attrNameLst>
                                          <p:attrName>ppt_x</p:attrName>
                                          <p:attrName>ppt_y</p:attrName>
                                        </p:attrNameLst>
                                      </p:cBhvr>
                                      <p:rCtr x="990" y="-21503"/>
                                    </p:animMotion>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4.72222E-6 -2.08092E-6 L 0.23247 -0.30196 " pathEditMode="relative" rAng="0" ptsTypes="AA">
                                      <p:cBhvr>
                                        <p:cTn id="21" dur="2000" fill="hold"/>
                                        <p:tgtEl>
                                          <p:spTgt spid="17"/>
                                        </p:tgtEl>
                                        <p:attrNameLst>
                                          <p:attrName>ppt_x</p:attrName>
                                          <p:attrName>ppt_y</p:attrName>
                                        </p:attrNameLst>
                                      </p:cBhvr>
                                      <p:rCtr x="11615" y="-15098"/>
                                    </p:animMotion>
                                  </p:childTnLst>
                                </p:cTn>
                              </p:par>
                            </p:childTnLst>
                          </p:cTn>
                        </p:par>
                      </p:childTnLst>
                    </p:cTn>
                  </p:par>
                </p:childTnLst>
              </p:cTn>
              <p:nextCondLst>
                <p:cond evt="onClick" delay="0">
                  <p:tgtEl>
                    <p:spTgt spid="1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Information from Footwear Impressions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DC0346A-5238-43D1-8A52-2A91BD50F57D}" type="slidenum">
              <a:rPr lang="en-US" smtClean="0"/>
              <a:pPr>
                <a:defRPr/>
              </a:pPr>
              <a:t>35</a:t>
            </a:fld>
            <a:endParaRPr lang="en-US" dirty="0"/>
          </a:p>
        </p:txBody>
      </p:sp>
      <p:grpSp>
        <p:nvGrpSpPr>
          <p:cNvPr id="9" name="Group 8"/>
          <p:cNvGrpSpPr/>
          <p:nvPr/>
        </p:nvGrpSpPr>
        <p:grpSpPr>
          <a:xfrm>
            <a:off x="7315200" y="1371600"/>
            <a:ext cx="1447800" cy="914400"/>
            <a:chOff x="0" y="796924"/>
            <a:chExt cx="2571749" cy="1543050"/>
          </a:xfrm>
          <a:scene3d>
            <a:camera prst="orthographicFront"/>
            <a:lightRig rig="flat" dir="t"/>
          </a:scene3d>
        </p:grpSpPr>
        <p:sp>
          <p:nvSpPr>
            <p:cNvPr id="10" name="Rectangle 9"/>
            <p:cNvSpPr/>
            <p:nvPr/>
          </p:nvSpPr>
          <p:spPr>
            <a:xfrm>
              <a:off x="0" y="796924"/>
              <a:ext cx="2571749" cy="1543050"/>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1" name="Rectangle 10"/>
            <p:cNvSpPr/>
            <p:nvPr/>
          </p:nvSpPr>
          <p:spPr>
            <a:xfrm>
              <a:off x="0" y="796924"/>
              <a:ext cx="2571749" cy="154305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endParaRPr lang="en-US" sz="1400" kern="1200" dirty="0"/>
            </a:p>
            <a:p>
              <a:pPr lvl="0" algn="ctr"/>
              <a:r>
                <a:rPr lang="en-US" sz="1400" dirty="0" smtClean="0"/>
                <a:t>Number of perpetrators?</a:t>
              </a:r>
              <a:endParaRPr lang="en-US" sz="1400" dirty="0"/>
            </a:p>
          </p:txBody>
        </p:sp>
      </p:grpSp>
      <p:grpSp>
        <p:nvGrpSpPr>
          <p:cNvPr id="12" name="Group 11"/>
          <p:cNvGrpSpPr/>
          <p:nvPr/>
        </p:nvGrpSpPr>
        <p:grpSpPr>
          <a:xfrm>
            <a:off x="228600" y="4648200"/>
            <a:ext cx="1447800" cy="914400"/>
            <a:chOff x="0" y="796924"/>
            <a:chExt cx="2571749" cy="1543050"/>
          </a:xfrm>
          <a:scene3d>
            <a:camera prst="orthographicFront"/>
            <a:lightRig rig="flat" dir="t"/>
          </a:scene3d>
        </p:grpSpPr>
        <p:sp>
          <p:nvSpPr>
            <p:cNvPr id="13" name="Rectangle 12"/>
            <p:cNvSpPr/>
            <p:nvPr/>
          </p:nvSpPr>
          <p:spPr>
            <a:xfrm>
              <a:off x="0" y="796924"/>
              <a:ext cx="2571749" cy="1543050"/>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Rectangle 13"/>
            <p:cNvSpPr/>
            <p:nvPr/>
          </p:nvSpPr>
          <p:spPr>
            <a:xfrm>
              <a:off x="0" y="796924"/>
              <a:ext cx="2571749" cy="154305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t" anchorCtr="0">
              <a:noAutofit/>
            </a:bodyPr>
            <a:lstStyle/>
            <a:p>
              <a:pPr lvl="0" algn="ctr" defTabSz="1200150">
                <a:lnSpc>
                  <a:spcPct val="90000"/>
                </a:lnSpc>
                <a:spcBef>
                  <a:spcPct val="0"/>
                </a:spcBef>
                <a:spcAft>
                  <a:spcPct val="35000"/>
                </a:spcAft>
              </a:pPr>
              <a:r>
                <a:rPr lang="en-US" sz="1400" kern="1200" dirty="0" smtClean="0"/>
                <a:t>Identification of Footwear ?</a:t>
              </a:r>
              <a:endParaRPr lang="en-US" sz="1400" kern="1200" dirty="0"/>
            </a:p>
          </p:txBody>
        </p:sp>
      </p:grpSp>
      <p:grpSp>
        <p:nvGrpSpPr>
          <p:cNvPr id="15" name="Group 14"/>
          <p:cNvGrpSpPr/>
          <p:nvPr/>
        </p:nvGrpSpPr>
        <p:grpSpPr>
          <a:xfrm>
            <a:off x="7239000" y="4572000"/>
            <a:ext cx="1447800" cy="914400"/>
            <a:chOff x="0" y="796924"/>
            <a:chExt cx="2571749" cy="1543050"/>
          </a:xfrm>
          <a:scene3d>
            <a:camera prst="orthographicFront"/>
            <a:lightRig rig="flat" dir="t"/>
          </a:scene3d>
        </p:grpSpPr>
        <p:sp>
          <p:nvSpPr>
            <p:cNvPr id="16" name="Rectangle 15"/>
            <p:cNvSpPr/>
            <p:nvPr/>
          </p:nvSpPr>
          <p:spPr>
            <a:xfrm>
              <a:off x="0" y="796924"/>
              <a:ext cx="2571749" cy="1543050"/>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7" name="Rectangle 16"/>
            <p:cNvSpPr/>
            <p:nvPr/>
          </p:nvSpPr>
          <p:spPr>
            <a:xfrm>
              <a:off x="0" y="796924"/>
              <a:ext cx="2571749" cy="154305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t" anchorCtr="0">
              <a:noAutofit/>
            </a:bodyPr>
            <a:lstStyle/>
            <a:p>
              <a:pPr marL="228600" lvl="1" indent="-228600" algn="ctr" defTabSz="933450">
                <a:lnSpc>
                  <a:spcPct val="90000"/>
                </a:lnSpc>
                <a:spcAft>
                  <a:spcPct val="15000"/>
                </a:spcAft>
              </a:pPr>
              <a:r>
                <a:rPr lang="en-US" sz="1400" dirty="0" smtClean="0"/>
                <a:t>Association with Other Evidence</a:t>
              </a:r>
            </a:p>
          </p:txBody>
        </p:sp>
      </p:grpSp>
      <p:grpSp>
        <p:nvGrpSpPr>
          <p:cNvPr id="18" name="Group 17"/>
          <p:cNvGrpSpPr/>
          <p:nvPr/>
        </p:nvGrpSpPr>
        <p:grpSpPr>
          <a:xfrm>
            <a:off x="7239000" y="3124200"/>
            <a:ext cx="1447800" cy="914400"/>
            <a:chOff x="0" y="796924"/>
            <a:chExt cx="2571749" cy="1543050"/>
          </a:xfrm>
          <a:scene3d>
            <a:camera prst="orthographicFront"/>
            <a:lightRig rig="flat" dir="t"/>
          </a:scene3d>
        </p:grpSpPr>
        <p:sp>
          <p:nvSpPr>
            <p:cNvPr id="19" name="Rectangle 18"/>
            <p:cNvSpPr/>
            <p:nvPr/>
          </p:nvSpPr>
          <p:spPr>
            <a:xfrm>
              <a:off x="0" y="796924"/>
              <a:ext cx="2571749" cy="1543050"/>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0" name="Rectangle 19"/>
            <p:cNvSpPr/>
            <p:nvPr/>
          </p:nvSpPr>
          <p:spPr>
            <a:xfrm>
              <a:off x="0" y="796924"/>
              <a:ext cx="2571749" cy="154305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endParaRPr lang="en-US" sz="1400" kern="1200" dirty="0"/>
            </a:p>
            <a:p>
              <a:pPr lvl="0" algn="ctr"/>
              <a:r>
                <a:rPr lang="en-US" sz="1400" dirty="0" smtClean="0"/>
                <a:t>Determination of Shoe Size</a:t>
              </a:r>
              <a:endParaRPr lang="en-US" sz="1400" dirty="0"/>
            </a:p>
          </p:txBody>
        </p:sp>
      </p:grpSp>
      <p:grpSp>
        <p:nvGrpSpPr>
          <p:cNvPr id="21" name="Group 20"/>
          <p:cNvGrpSpPr/>
          <p:nvPr/>
        </p:nvGrpSpPr>
        <p:grpSpPr>
          <a:xfrm>
            <a:off x="304800" y="1676400"/>
            <a:ext cx="1447800" cy="914400"/>
            <a:chOff x="0" y="796924"/>
            <a:chExt cx="2571749" cy="1543050"/>
          </a:xfrm>
          <a:scene3d>
            <a:camera prst="orthographicFront"/>
            <a:lightRig rig="flat" dir="t"/>
          </a:scene3d>
        </p:grpSpPr>
        <p:sp>
          <p:nvSpPr>
            <p:cNvPr id="22" name="Rectangle 21"/>
            <p:cNvSpPr/>
            <p:nvPr/>
          </p:nvSpPr>
          <p:spPr>
            <a:xfrm>
              <a:off x="0" y="796924"/>
              <a:ext cx="2571749" cy="1543050"/>
            </a:xfrm>
            <a:prstGeom prst="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3" name="Rectangle 22"/>
            <p:cNvSpPr/>
            <p:nvPr/>
          </p:nvSpPr>
          <p:spPr>
            <a:xfrm>
              <a:off x="0" y="796924"/>
              <a:ext cx="2571749" cy="1543050"/>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2870" tIns="102870" rIns="102870" bIns="102870" numCol="1" spcCol="1270" anchor="t" anchorCtr="0">
              <a:noAutofit/>
            </a:bodyPr>
            <a:lstStyle/>
            <a:p>
              <a:pPr lvl="0" algn="l" defTabSz="1200150">
                <a:lnSpc>
                  <a:spcPct val="90000"/>
                </a:lnSpc>
                <a:spcBef>
                  <a:spcPct val="0"/>
                </a:spcBef>
                <a:spcAft>
                  <a:spcPct val="35000"/>
                </a:spcAft>
              </a:pPr>
              <a:endParaRPr lang="en-US" sz="1400" kern="1200" dirty="0"/>
            </a:p>
            <a:p>
              <a:pPr marL="228600" lvl="1" indent="-228600" algn="ctr" defTabSz="933450">
                <a:lnSpc>
                  <a:spcPct val="90000"/>
                </a:lnSpc>
                <a:spcBef>
                  <a:spcPct val="0"/>
                </a:spcBef>
                <a:spcAft>
                  <a:spcPct val="15000"/>
                </a:spcAft>
              </a:pPr>
              <a:r>
                <a:rPr lang="en-US" sz="1400" kern="1200" dirty="0" smtClean="0"/>
                <a:t>Tracking</a:t>
              </a:r>
              <a:endParaRPr lang="en-US" sz="1400" kern="1200" dirty="0"/>
            </a:p>
          </p:txBody>
        </p:sp>
      </p:grpSp>
      <p:pic>
        <p:nvPicPr>
          <p:cNvPr id="24" name="Picture 23" descr="mud.jpg"/>
          <p:cNvPicPr>
            <a:picLocks noChangeAspect="1"/>
          </p:cNvPicPr>
          <p:nvPr/>
        </p:nvPicPr>
        <p:blipFill>
          <a:blip r:embed="rId3" cstate="print"/>
          <a:stretch>
            <a:fillRect/>
          </a:stretch>
        </p:blipFill>
        <p:spPr>
          <a:xfrm>
            <a:off x="2133600" y="1752600"/>
            <a:ext cx="4572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hevron 24"/>
          <p:cNvSpPr/>
          <p:nvPr/>
        </p:nvSpPr>
        <p:spPr>
          <a:xfrm flipV="1">
            <a:off x="914400" y="3059553"/>
            <a:ext cx="8666018" cy="636443"/>
          </a:xfrm>
          <a:prstGeom prst="chevron">
            <a:avLst>
              <a:gd name="adj" fmla="val 30408"/>
            </a:avLst>
          </a:prstGeom>
          <a:gradFill>
            <a:gsLst>
              <a:gs pos="0">
                <a:schemeClr val="bg1"/>
              </a:gs>
              <a:gs pos="36000">
                <a:srgbClr val="D5DBDD"/>
              </a:gs>
              <a:gs pos="73000">
                <a:srgbClr val="B2BEC2"/>
              </a:gs>
              <a:gs pos="100000">
                <a:srgbClr val="D5DBDD"/>
              </a:gs>
            </a:gsLst>
            <a:lin ang="16200000" scaled="0"/>
          </a:gradFill>
          <a:ln>
            <a:noFill/>
          </a:ln>
          <a:effectLst>
            <a:outerShdw blurRad="50800" dist="38100" dir="5400000" algn="t" rotWithShape="0">
              <a:prstClr val="black">
                <a:alpha val="40000"/>
              </a:prst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990112" y="3131553"/>
            <a:ext cx="811441" cy="492443"/>
          </a:xfrm>
          <a:prstGeom prst="rect">
            <a:avLst/>
          </a:prstGeom>
          <a:noFill/>
        </p:spPr>
        <p:txBody>
          <a:bodyPr wrap="none" rtlCol="0">
            <a:spAutoFit/>
          </a:bodyPr>
          <a:lstStyle/>
          <a:p>
            <a:r>
              <a:rPr lang="en-US" sz="2600" b="1" dirty="0" smtClean="0">
                <a:solidFill>
                  <a:schemeClr val="bg1">
                    <a:lumMod val="50000"/>
                  </a:schemeClr>
                </a:solidFill>
                <a:latin typeface="Gill Sans MT Condensed" pitchFamily="34" charset="0"/>
              </a:rPr>
              <a:t>Step 2</a:t>
            </a:r>
            <a:endParaRPr lang="en-US" sz="2600" b="1" dirty="0">
              <a:solidFill>
                <a:schemeClr val="bg1">
                  <a:lumMod val="50000"/>
                </a:schemeClr>
              </a:solidFill>
              <a:latin typeface="Gill Sans MT Condensed" pitchFamily="34" charset="0"/>
            </a:endParaRPr>
          </a:p>
        </p:txBody>
      </p:sp>
      <p:sp>
        <p:nvSpPr>
          <p:cNvPr id="8" name="TextBox 7"/>
          <p:cNvSpPr txBox="1"/>
          <p:nvPr/>
        </p:nvSpPr>
        <p:spPr>
          <a:xfrm>
            <a:off x="7138079" y="3088956"/>
            <a:ext cx="811441" cy="492443"/>
          </a:xfrm>
          <a:prstGeom prst="rect">
            <a:avLst/>
          </a:prstGeom>
          <a:noFill/>
        </p:spPr>
        <p:txBody>
          <a:bodyPr wrap="none" rtlCol="0">
            <a:spAutoFit/>
          </a:bodyPr>
          <a:lstStyle/>
          <a:p>
            <a:r>
              <a:rPr lang="en-US" sz="2600" b="1" dirty="0" smtClean="0">
                <a:solidFill>
                  <a:schemeClr val="bg1">
                    <a:lumMod val="50000"/>
                  </a:schemeClr>
                </a:solidFill>
                <a:latin typeface="Gill Sans MT Condensed" pitchFamily="34" charset="0"/>
              </a:rPr>
              <a:t>Step 3</a:t>
            </a:r>
            <a:endParaRPr lang="en-US" sz="2600" b="1" dirty="0">
              <a:solidFill>
                <a:schemeClr val="bg1">
                  <a:lumMod val="50000"/>
                </a:schemeClr>
              </a:solidFill>
              <a:latin typeface="Gill Sans MT Condensed" pitchFamily="34" charset="0"/>
            </a:endParaRPr>
          </a:p>
        </p:txBody>
      </p:sp>
      <p:sp>
        <p:nvSpPr>
          <p:cNvPr id="6" name="TextBox 5"/>
          <p:cNvSpPr txBox="1"/>
          <p:nvPr/>
        </p:nvSpPr>
        <p:spPr>
          <a:xfrm>
            <a:off x="1381991" y="3131553"/>
            <a:ext cx="811441" cy="492443"/>
          </a:xfrm>
          <a:prstGeom prst="rect">
            <a:avLst/>
          </a:prstGeom>
          <a:noFill/>
        </p:spPr>
        <p:txBody>
          <a:bodyPr wrap="none" rtlCol="0">
            <a:spAutoFit/>
          </a:bodyPr>
          <a:lstStyle/>
          <a:p>
            <a:r>
              <a:rPr lang="en-US" sz="2600" b="1" dirty="0" smtClean="0">
                <a:solidFill>
                  <a:schemeClr val="bg1">
                    <a:lumMod val="50000"/>
                  </a:schemeClr>
                </a:solidFill>
                <a:latin typeface="Gill Sans MT Condensed" pitchFamily="34" charset="0"/>
              </a:rPr>
              <a:t>Step 1</a:t>
            </a:r>
            <a:endParaRPr lang="en-US" sz="2600" b="1" dirty="0">
              <a:solidFill>
                <a:schemeClr val="bg1">
                  <a:lumMod val="50000"/>
                </a:schemeClr>
              </a:solidFill>
              <a:latin typeface="Gill Sans MT Condensed" pitchFamily="34" charset="0"/>
            </a:endParaRPr>
          </a:p>
        </p:txBody>
      </p:sp>
      <p:sp>
        <p:nvSpPr>
          <p:cNvPr id="9" name="Rectangle 2"/>
          <p:cNvSpPr txBox="1">
            <a:spLocks noChangeArrowheads="1"/>
          </p:cNvSpPr>
          <p:nvPr/>
        </p:nvSpPr>
        <p:spPr>
          <a:xfrm>
            <a:off x="457200" y="274638"/>
            <a:ext cx="9123218" cy="1143000"/>
          </a:xfrm>
          <a:prstGeom prst="rect">
            <a:avLst/>
          </a:prstGeom>
        </p:spPr>
        <p:txBody>
          <a:bodyPr/>
          <a:lstStyle/>
          <a:p>
            <a:pPr lvl="0" eaLnBrk="1" fontAlgn="auto" hangingPunct="1">
              <a:spcAft>
                <a:spcPts val="0"/>
              </a:spcAft>
              <a:defRPr/>
            </a:pPr>
            <a:r>
              <a:rPr lang="en-US" sz="2800" dirty="0">
                <a:solidFill>
                  <a:schemeClr val="tx2"/>
                </a:solidFill>
                <a:effectLst>
                  <a:outerShdw blurRad="31750" dist="25400" dir="5400000" algn="tl" rotWithShape="0">
                    <a:srgbClr val="000000">
                      <a:alpha val="25000"/>
                    </a:srgbClr>
                  </a:outerShdw>
                </a:effectLst>
                <a:latin typeface="+mj-lt"/>
                <a:ea typeface="+mj-ea"/>
                <a:cs typeface="+mj-cs"/>
              </a:rPr>
              <a:t>The Examination </a:t>
            </a:r>
            <a:r>
              <a:rPr lang="en-US" sz="2800" dirty="0" smtClean="0">
                <a:solidFill>
                  <a:schemeClr val="tx2"/>
                </a:solidFill>
                <a:effectLst>
                  <a:outerShdw blurRad="31750" dist="25400" dir="5400000" algn="tl" rotWithShape="0">
                    <a:srgbClr val="000000">
                      <a:alpha val="25000"/>
                    </a:srgbClr>
                  </a:outerShdw>
                </a:effectLst>
                <a:latin typeface="+mj-lt"/>
                <a:ea typeface="+mj-ea"/>
                <a:cs typeface="+mj-cs"/>
              </a:rPr>
              <a:t>Process</a:t>
            </a:r>
            <a:endParaRPr kumimoji="0" lang="en-US" sz="28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sp>
        <p:nvSpPr>
          <p:cNvPr id="10" name="Rectangle 9"/>
          <p:cNvSpPr/>
          <p:nvPr/>
        </p:nvSpPr>
        <p:spPr>
          <a:xfrm>
            <a:off x="0" y="4495800"/>
            <a:ext cx="9144000" cy="36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3124201" y="1531203"/>
            <a:ext cx="2590800" cy="830997"/>
          </a:xfrm>
          <a:prstGeom prst="rect">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sz="1600" dirty="0" smtClean="0"/>
              <a:t>Look at the </a:t>
            </a:r>
            <a:r>
              <a:rPr lang="en-US" sz="1600" dirty="0"/>
              <a:t>Physical Size and Shape </a:t>
            </a:r>
            <a:r>
              <a:rPr lang="en-US" sz="1600" dirty="0" smtClean="0"/>
              <a:t/>
            </a:r>
            <a:br>
              <a:rPr lang="en-US" sz="1600" dirty="0" smtClean="0"/>
            </a:br>
            <a:endParaRPr lang="en-US" sz="1600" dirty="0" smtClean="0"/>
          </a:p>
        </p:txBody>
      </p:sp>
      <p:sp>
        <p:nvSpPr>
          <p:cNvPr id="13" name="TextBox 12"/>
          <p:cNvSpPr txBox="1"/>
          <p:nvPr/>
        </p:nvSpPr>
        <p:spPr>
          <a:xfrm>
            <a:off x="533400" y="4267200"/>
            <a:ext cx="3124200" cy="830997"/>
          </a:xfrm>
          <a:prstGeom prst="rect">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ctr">
              <a:defRPr sz="1600"/>
            </a:lvl1pPr>
            <a:lvl2pPr marL="0" lvl="1" algn="ctr">
              <a:defRPr sz="1600"/>
            </a:lvl2pPr>
          </a:lstStyle>
          <a:p>
            <a:pPr lvl="1"/>
            <a:r>
              <a:rPr lang="en-US" dirty="0" smtClean="0"/>
              <a:t/>
            </a:r>
            <a:br>
              <a:rPr lang="en-US" dirty="0" smtClean="0"/>
            </a:br>
            <a:r>
              <a:rPr lang="en-US" dirty="0" smtClean="0"/>
              <a:t>Examine </a:t>
            </a:r>
            <a:r>
              <a:rPr lang="en-US" dirty="0"/>
              <a:t>the Design of </a:t>
            </a:r>
            <a:r>
              <a:rPr lang="en-US" dirty="0" smtClean="0"/>
              <a:t>Shoe</a:t>
            </a:r>
            <a:endParaRPr lang="en-US" dirty="0"/>
          </a:p>
          <a:p>
            <a:endParaRPr lang="en-US" dirty="0"/>
          </a:p>
        </p:txBody>
      </p:sp>
      <p:sp>
        <p:nvSpPr>
          <p:cNvPr id="15" name="TextBox 14"/>
          <p:cNvSpPr txBox="1"/>
          <p:nvPr/>
        </p:nvSpPr>
        <p:spPr>
          <a:xfrm>
            <a:off x="6248400" y="4335654"/>
            <a:ext cx="2438400" cy="830997"/>
          </a:xfrm>
          <a:prstGeom prst="rect">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txBody>
          <a:bodyPr wrap="square" rtlCol="0">
            <a:spAutoFit/>
          </a:bodyPr>
          <a:lstStyle/>
          <a:p>
            <a:pPr marL="0" lvl="1" algn="ctr"/>
            <a:r>
              <a:rPr lang="en-US" sz="1600" dirty="0" smtClean="0"/>
              <a:t/>
            </a:r>
            <a:br>
              <a:rPr lang="en-US" sz="1600" dirty="0" smtClean="0"/>
            </a:br>
            <a:r>
              <a:rPr lang="en-US" sz="1600" dirty="0" smtClean="0"/>
              <a:t>Analyze </a:t>
            </a:r>
            <a:r>
              <a:rPr lang="en-US" sz="1600" dirty="0"/>
              <a:t>Wear </a:t>
            </a:r>
            <a:r>
              <a:rPr lang="en-US" sz="1600" dirty="0" smtClean="0"/>
              <a:t>Marks</a:t>
            </a:r>
            <a:endParaRPr lang="en-US" sz="1600" dirty="0"/>
          </a:p>
          <a:p>
            <a:pPr algn="ctr"/>
            <a:endParaRPr lang="en-US" sz="1600" dirty="0" smtClean="0"/>
          </a:p>
        </p:txBody>
      </p:sp>
      <p:cxnSp>
        <p:nvCxnSpPr>
          <p:cNvPr id="17" name="Straight Connector 16"/>
          <p:cNvCxnSpPr/>
          <p:nvPr/>
        </p:nvCxnSpPr>
        <p:spPr>
          <a:xfrm rot="5400000">
            <a:off x="4056967" y="2724833"/>
            <a:ext cx="725266" cy="1"/>
          </a:xfrm>
          <a:prstGeom prst="line">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1943101" y="3924299"/>
            <a:ext cx="685802" cy="3"/>
          </a:xfrm>
          <a:prstGeom prst="line">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flipV="1">
            <a:off x="7200901" y="4000500"/>
            <a:ext cx="685802" cy="3"/>
          </a:xfrm>
          <a:prstGeom prst="line">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pic>
        <p:nvPicPr>
          <p:cNvPr id="20" name="Picture 4" descr="http://somethingyoushouldread.com/images/articles/old_sho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9683" y="1792561"/>
            <a:ext cx="1525817" cy="11392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thegreatbalancingact.files.wordpress.com/2010/10/image1.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088" r="20556"/>
          <a:stretch/>
        </p:blipFill>
        <p:spPr bwMode="auto">
          <a:xfrm>
            <a:off x="7102356" y="4921935"/>
            <a:ext cx="920447" cy="1433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Effect transition="in" filter="fade">
                                      <p:cBhvr>
                                        <p:cTn id="12" dur="500"/>
                                        <p:tgtEl>
                                          <p:spTgt spid="13">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bg/>
                                          </p:spTgt>
                                        </p:tgtEl>
                                        <p:attrNameLst>
                                          <p:attrName>style.visibility</p:attrName>
                                        </p:attrNameLst>
                                      </p:cBhvr>
                                      <p:to>
                                        <p:strVal val="visible"/>
                                      </p:to>
                                    </p:set>
                                    <p:animEffect transition="in" filter="fade">
                                      <p:cBhvr>
                                        <p:cTn id="18" dur="500"/>
                                        <p:tgtEl>
                                          <p:spTgt spid="11">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500"/>
                                        <p:tgtEl>
                                          <p:spTgt spid="11">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bg/>
                                          </p:spTgt>
                                        </p:tgtEl>
                                        <p:attrNameLst>
                                          <p:attrName>style.visibility</p:attrName>
                                        </p:attrNameLst>
                                      </p:cBhvr>
                                      <p:to>
                                        <p:strVal val="visible"/>
                                      </p:to>
                                    </p:set>
                                    <p:animEffect transition="in" filter="fade">
                                      <p:cBhvr>
                                        <p:cTn id="26" dur="500"/>
                                        <p:tgtEl>
                                          <p:spTgt spid="15">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500"/>
                                        <p:tgtEl>
                                          <p:spTgt spid="15">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3" grpId="0" build="p" animBg="1"/>
      <p:bldP spid="15"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hevron 24"/>
          <p:cNvSpPr/>
          <p:nvPr/>
        </p:nvSpPr>
        <p:spPr>
          <a:xfrm flipV="1">
            <a:off x="-502920" y="3059552"/>
            <a:ext cx="10083338" cy="636443"/>
          </a:xfrm>
          <a:prstGeom prst="chevron">
            <a:avLst>
              <a:gd name="adj" fmla="val 30408"/>
            </a:avLst>
          </a:prstGeom>
          <a:gradFill>
            <a:gsLst>
              <a:gs pos="0">
                <a:schemeClr val="bg1"/>
              </a:gs>
              <a:gs pos="36000">
                <a:srgbClr val="D5DBDD"/>
              </a:gs>
              <a:gs pos="73000">
                <a:srgbClr val="B2BEC2"/>
              </a:gs>
              <a:gs pos="100000">
                <a:srgbClr val="D5DBDD"/>
              </a:gs>
            </a:gsLst>
            <a:lin ang="16200000" scaled="0"/>
          </a:gradFill>
          <a:ln>
            <a:noFill/>
          </a:ln>
          <a:effectLst>
            <a:outerShdw blurRad="50800" dist="38100" dir="5400000" algn="t" rotWithShape="0">
              <a:prstClr val="black">
                <a:alpha val="40000"/>
              </a:prst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990112" y="3131553"/>
            <a:ext cx="811441" cy="492443"/>
          </a:xfrm>
          <a:prstGeom prst="rect">
            <a:avLst/>
          </a:prstGeom>
          <a:noFill/>
        </p:spPr>
        <p:txBody>
          <a:bodyPr wrap="none" rtlCol="0">
            <a:spAutoFit/>
          </a:bodyPr>
          <a:lstStyle/>
          <a:p>
            <a:r>
              <a:rPr lang="en-US" sz="2600" b="1" dirty="0" smtClean="0">
                <a:solidFill>
                  <a:schemeClr val="bg1">
                    <a:lumMod val="50000"/>
                  </a:schemeClr>
                </a:solidFill>
                <a:latin typeface="Gill Sans MT Condensed" pitchFamily="34" charset="0"/>
              </a:rPr>
              <a:t>Step 5</a:t>
            </a:r>
            <a:endParaRPr lang="en-US" sz="2600" b="1" dirty="0">
              <a:solidFill>
                <a:schemeClr val="bg1">
                  <a:lumMod val="50000"/>
                </a:schemeClr>
              </a:solidFill>
              <a:latin typeface="Gill Sans MT Condensed" pitchFamily="34" charset="0"/>
            </a:endParaRPr>
          </a:p>
        </p:txBody>
      </p:sp>
      <p:sp>
        <p:nvSpPr>
          <p:cNvPr id="8" name="TextBox 7"/>
          <p:cNvSpPr txBox="1"/>
          <p:nvPr/>
        </p:nvSpPr>
        <p:spPr>
          <a:xfrm>
            <a:off x="6598232" y="3131553"/>
            <a:ext cx="811441" cy="492443"/>
          </a:xfrm>
          <a:prstGeom prst="rect">
            <a:avLst/>
          </a:prstGeom>
          <a:noFill/>
        </p:spPr>
        <p:txBody>
          <a:bodyPr wrap="none" rtlCol="0">
            <a:spAutoFit/>
          </a:bodyPr>
          <a:lstStyle/>
          <a:p>
            <a:r>
              <a:rPr lang="en-US" sz="2600" b="1" dirty="0" smtClean="0">
                <a:solidFill>
                  <a:schemeClr val="bg1">
                    <a:lumMod val="50000"/>
                  </a:schemeClr>
                </a:solidFill>
                <a:latin typeface="Gill Sans MT Condensed" pitchFamily="34" charset="0"/>
              </a:rPr>
              <a:t>Step 6</a:t>
            </a:r>
            <a:endParaRPr lang="en-US" sz="2600" b="1" dirty="0">
              <a:solidFill>
                <a:schemeClr val="bg1">
                  <a:lumMod val="50000"/>
                </a:schemeClr>
              </a:solidFill>
              <a:latin typeface="Gill Sans MT Condensed" pitchFamily="34" charset="0"/>
            </a:endParaRPr>
          </a:p>
        </p:txBody>
      </p:sp>
      <p:sp>
        <p:nvSpPr>
          <p:cNvPr id="6" name="TextBox 5"/>
          <p:cNvSpPr txBox="1"/>
          <p:nvPr/>
        </p:nvSpPr>
        <p:spPr>
          <a:xfrm>
            <a:off x="1381991" y="3131553"/>
            <a:ext cx="811441" cy="492443"/>
          </a:xfrm>
          <a:prstGeom prst="rect">
            <a:avLst/>
          </a:prstGeom>
          <a:noFill/>
        </p:spPr>
        <p:txBody>
          <a:bodyPr wrap="none" rtlCol="0">
            <a:spAutoFit/>
          </a:bodyPr>
          <a:lstStyle/>
          <a:p>
            <a:r>
              <a:rPr lang="en-US" sz="2600" b="1" dirty="0" smtClean="0">
                <a:solidFill>
                  <a:schemeClr val="bg1">
                    <a:lumMod val="50000"/>
                  </a:schemeClr>
                </a:solidFill>
                <a:latin typeface="Gill Sans MT Condensed" pitchFamily="34" charset="0"/>
              </a:rPr>
              <a:t>Step 4</a:t>
            </a:r>
            <a:endParaRPr lang="en-US" sz="2600" b="1" dirty="0">
              <a:solidFill>
                <a:schemeClr val="bg1">
                  <a:lumMod val="50000"/>
                </a:schemeClr>
              </a:solidFill>
              <a:latin typeface="Gill Sans MT Condensed" pitchFamily="34" charset="0"/>
            </a:endParaRPr>
          </a:p>
        </p:txBody>
      </p:sp>
      <p:sp>
        <p:nvSpPr>
          <p:cNvPr id="11" name="Rectangle 10"/>
          <p:cNvSpPr/>
          <p:nvPr/>
        </p:nvSpPr>
        <p:spPr>
          <a:xfrm>
            <a:off x="0" y="4495800"/>
            <a:ext cx="9144000" cy="36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219200" y="1057177"/>
            <a:ext cx="2590800" cy="1077218"/>
          </a:xfrm>
          <a:prstGeom prst="rect">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ctr">
              <a:defRPr sz="1600"/>
            </a:lvl1pPr>
            <a:lvl2pPr marL="0" lvl="1" algn="ctr">
              <a:defRPr sz="1600"/>
            </a:lvl2pPr>
          </a:lstStyle>
          <a:p>
            <a:pPr lvl="1"/>
            <a:r>
              <a:rPr lang="en-US" dirty="0"/>
              <a:t>Look For Individual Identifying Characteristics- cuts, tar, </a:t>
            </a:r>
            <a:r>
              <a:rPr lang="en-US" dirty="0" smtClean="0"/>
              <a:t>gum..etc</a:t>
            </a:r>
            <a:endParaRPr lang="en-US" dirty="0"/>
          </a:p>
        </p:txBody>
      </p:sp>
      <p:sp>
        <p:nvSpPr>
          <p:cNvPr id="14" name="TextBox 13"/>
          <p:cNvSpPr txBox="1"/>
          <p:nvPr/>
        </p:nvSpPr>
        <p:spPr>
          <a:xfrm>
            <a:off x="3124200" y="4572000"/>
            <a:ext cx="2590800" cy="584775"/>
          </a:xfrm>
          <a:prstGeom prst="rect">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ctr">
              <a:defRPr sz="1600"/>
            </a:lvl1pPr>
            <a:lvl2pPr marL="0" lvl="1" algn="ctr">
              <a:defRPr sz="1600"/>
            </a:lvl2pPr>
          </a:lstStyle>
          <a:p>
            <a:r>
              <a:rPr lang="en-US" dirty="0" smtClean="0"/>
              <a:t>Examiner Makes Impressions</a:t>
            </a:r>
            <a:endParaRPr lang="en-US" dirty="0"/>
          </a:p>
        </p:txBody>
      </p:sp>
      <p:sp>
        <p:nvSpPr>
          <p:cNvPr id="15" name="TextBox 14"/>
          <p:cNvSpPr txBox="1"/>
          <p:nvPr/>
        </p:nvSpPr>
        <p:spPr>
          <a:xfrm>
            <a:off x="5832528" y="1595786"/>
            <a:ext cx="2590800" cy="584775"/>
          </a:xfrm>
          <a:prstGeom prst="rect">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txBody>
          <a:bodyPr wrap="square" rtlCol="0">
            <a:spAutoFit/>
          </a:bodyPr>
          <a:lstStyle>
            <a:defPPr>
              <a:defRPr lang="en-US"/>
            </a:defPPr>
            <a:lvl1pPr algn="ctr">
              <a:defRPr sz="1600"/>
            </a:lvl1pPr>
            <a:lvl2pPr marL="0" lvl="1" algn="ctr">
              <a:defRPr sz="1600"/>
            </a:lvl2pPr>
          </a:lstStyle>
          <a:p>
            <a:r>
              <a:rPr lang="en-US" dirty="0" smtClean="0"/>
              <a:t>Compare Impression </a:t>
            </a:r>
            <a:r>
              <a:rPr lang="en-US" dirty="0"/>
              <a:t>with </a:t>
            </a:r>
            <a:r>
              <a:rPr lang="en-US" dirty="0" smtClean="0"/>
              <a:t>Suspects Footwear</a:t>
            </a:r>
            <a:endParaRPr lang="en-US" dirty="0"/>
          </a:p>
        </p:txBody>
      </p:sp>
      <p:cxnSp>
        <p:nvCxnSpPr>
          <p:cNvPr id="10" name="Straight Connector 9"/>
          <p:cNvCxnSpPr/>
          <p:nvPr/>
        </p:nvCxnSpPr>
        <p:spPr>
          <a:xfrm rot="5400000">
            <a:off x="2190068" y="2610534"/>
            <a:ext cx="953864" cy="1588"/>
          </a:xfrm>
          <a:prstGeom prst="line">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6686661" y="2653827"/>
            <a:ext cx="953865" cy="1588"/>
          </a:xfrm>
          <a:prstGeom prst="line">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4" idx="0"/>
          </p:cNvCxnSpPr>
          <p:nvPr/>
        </p:nvCxnSpPr>
        <p:spPr>
          <a:xfrm flipV="1">
            <a:off x="4419600" y="3582194"/>
            <a:ext cx="794" cy="989806"/>
          </a:xfrm>
          <a:prstGeom prst="line">
            <a:avLst/>
          </a:prstGeom>
          <a:ln w="57150">
            <a:solidFill>
              <a:schemeClr val="tx2"/>
            </a:solidFill>
            <a:tailEnd type="oval"/>
          </a:ln>
        </p:spPr>
        <p:style>
          <a:lnRef idx="1">
            <a:schemeClr val="accent1"/>
          </a:lnRef>
          <a:fillRef idx="0">
            <a:schemeClr val="accent1"/>
          </a:fillRef>
          <a:effectRef idx="0">
            <a:schemeClr val="accent1"/>
          </a:effectRef>
          <a:fontRef idx="minor">
            <a:schemeClr val="tx1"/>
          </a:fontRef>
        </p:style>
      </p:cxnSp>
      <p:pic>
        <p:nvPicPr>
          <p:cNvPr id="17" name="Picture 4" descr="http://video.planetgreen.discovery.com/fashion-beauty/images/2008-12/s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16" y="3933428"/>
            <a:ext cx="1724968" cy="11247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www.algeos.com/images/Foot-impression.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8622" y="3868164"/>
            <a:ext cx="2162101" cy="19814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5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bg/>
                                          </p:spTgt>
                                        </p:tgtEl>
                                        <p:attrNameLst>
                                          <p:attrName>style.visibility</p:attrName>
                                        </p:attrNameLst>
                                      </p:cBhvr>
                                      <p:to>
                                        <p:strVal val="visible"/>
                                      </p:to>
                                    </p:set>
                                    <p:animEffect transition="in" filter="fade">
                                      <p:cBhvr>
                                        <p:cTn id="16" dur="500"/>
                                        <p:tgtEl>
                                          <p:spTgt spid="14">
                                            <p:bg/>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1000"/>
                                        <p:tgtEl>
                                          <p:spTgt spid="2054"/>
                                        </p:tgtEl>
                                      </p:cBhvr>
                                    </p:animEffect>
                                    <p:anim calcmode="lin" valueType="num">
                                      <p:cBhvr>
                                        <p:cTn id="25" dur="1000" fill="hold"/>
                                        <p:tgtEl>
                                          <p:spTgt spid="2054"/>
                                        </p:tgtEl>
                                        <p:attrNameLst>
                                          <p:attrName>ppt_x</p:attrName>
                                        </p:attrNameLst>
                                      </p:cBhvr>
                                      <p:tavLst>
                                        <p:tav tm="0">
                                          <p:val>
                                            <p:strVal val="#ppt_x"/>
                                          </p:val>
                                        </p:tav>
                                        <p:tav tm="100000">
                                          <p:val>
                                            <p:strVal val="#ppt_x"/>
                                          </p:val>
                                        </p:tav>
                                      </p:tavLst>
                                    </p:anim>
                                    <p:anim calcmode="lin" valueType="num">
                                      <p:cBhvr>
                                        <p:cTn id="26" dur="1000" fill="hold"/>
                                        <p:tgtEl>
                                          <p:spTgt spid="2054"/>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5">
                                            <p:bg/>
                                          </p:spTgt>
                                        </p:tgtEl>
                                        <p:attrNameLst>
                                          <p:attrName>style.visibility</p:attrName>
                                        </p:attrNameLst>
                                      </p:cBhvr>
                                      <p:to>
                                        <p:strVal val="visible"/>
                                      </p:to>
                                    </p:set>
                                    <p:animEffect transition="in" filter="fade">
                                      <p:cBhvr>
                                        <p:cTn id="29" dur="500"/>
                                        <p:tgtEl>
                                          <p:spTgt spid="15">
                                            <p:bg/>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animBg="1"/>
      <p:bldP spid="14" grpId="0" build="p" animBg="1"/>
      <p:bldP spid="15"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28600"/>
            <a:ext cx="8534400" cy="914400"/>
          </a:xfrm>
        </p:spPr>
        <p:txBody>
          <a:bodyPr/>
          <a:lstStyle/>
          <a:p>
            <a:r>
              <a:rPr lang="en-US" sz="2800" b="1" dirty="0">
                <a:effectLst>
                  <a:outerShdw blurRad="31750" dist="25400" dir="5400000" algn="tl" rotWithShape="0">
                    <a:srgbClr val="000000">
                      <a:alpha val="25000"/>
                    </a:srgbClr>
                  </a:outerShdw>
                </a:effectLst>
              </a:rPr>
              <a:t>Examination Process                                </a:t>
            </a:r>
            <a:r>
              <a:rPr lang="en-US" sz="2400" i="1" dirty="0" smtClean="0"/>
              <a:t>Duration~0:35</a:t>
            </a:r>
            <a:endParaRPr lang="en-US" i="1" dirty="0" smtClean="0"/>
          </a:p>
        </p:txBody>
      </p:sp>
      <p:sp>
        <p:nvSpPr>
          <p:cNvPr id="3" name="Date Placeholder 2"/>
          <p:cNvSpPr>
            <a:spLocks noGrp="1"/>
          </p:cNvSpPr>
          <p:nvPr>
            <p:ph type="dt" sz="quarter"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25CD6A6-23A0-4CB4-B136-1C963D177167}" type="slidenum">
              <a:rPr lang="en-US"/>
              <a:pPr>
                <a:defRPr/>
              </a:pPr>
              <a:t>38</a:t>
            </a:fld>
            <a:endParaRPr lang="en-US" dirty="0"/>
          </a:p>
        </p:txBody>
      </p:sp>
      <p:pic>
        <p:nvPicPr>
          <p:cNvPr id="7" name="video1.avi">
            <a:hlinkClick r:id="" action="ppaction://media"/>
          </p:cNvPr>
          <p:cNvPicPr>
            <a:picLocks noChangeAspect="1"/>
          </p:cNvPicPr>
          <p:nvPr>
            <a:videoFile r:link="rId1"/>
            <p:extLst>
              <p:ext uri="{DAA4B4D4-6D71-4841-9C94-3DE7FCFB9230}">
                <p14:media xmlns:p14="http://schemas.microsoft.com/office/powerpoint/2010/main" r:embed="rId2">
                  <p14:trim st="39721.024" end="12609.8476"/>
                </p14:media>
              </p:ext>
            </p:extLst>
          </p:nvPr>
        </p:nvPicPr>
        <p:blipFill>
          <a:blip r:embed="rId5"/>
          <a:stretch>
            <a:fillRect/>
          </a:stretch>
        </p:blipFill>
        <p:spPr>
          <a:xfrm>
            <a:off x="2424113" y="1733550"/>
            <a:ext cx="4419600" cy="33147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video>
              <p:cMediaNode vol="80000" mute="1">
                <p:cTn id="2"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lstStyle/>
          <a:p>
            <a:pPr algn="ctr"/>
            <a:r>
              <a:rPr lang="en-US" dirty="0"/>
              <a:t>How does the FBI use footprints to catch perpetrators?</a:t>
            </a:r>
            <a:br>
              <a:rPr lang="en-US" dirty="0"/>
            </a:b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58ABBAE4-E954-42AB-B3CB-9E1B7D6EEA07}" type="slidenum">
              <a:rPr lang="en-US" smtClean="0"/>
              <a:pPr>
                <a:defRPr/>
              </a:pPr>
              <a:t>39</a:t>
            </a:fld>
            <a:endParaRPr lang="en-US" dirty="0"/>
          </a:p>
        </p:txBody>
      </p:sp>
      <p:grpSp>
        <p:nvGrpSpPr>
          <p:cNvPr id="10" name="Group 9"/>
          <p:cNvGrpSpPr/>
          <p:nvPr/>
        </p:nvGrpSpPr>
        <p:grpSpPr>
          <a:xfrm>
            <a:off x="1392189" y="1295219"/>
            <a:ext cx="7086924" cy="1482642"/>
            <a:chOff x="1392189" y="1295219"/>
            <a:chExt cx="7086924" cy="1482642"/>
          </a:xfrm>
        </p:grpSpPr>
        <p:sp>
          <p:nvSpPr>
            <p:cNvPr id="9" name="Oval 8"/>
            <p:cNvSpPr/>
            <p:nvPr/>
          </p:nvSpPr>
          <p:spPr>
            <a:xfrm>
              <a:off x="7031313" y="1295219"/>
              <a:ext cx="1447800" cy="148264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392189" y="1513320"/>
              <a:ext cx="5715000" cy="523220"/>
            </a:xfrm>
            <a:prstGeom prst="rect">
              <a:avLst/>
            </a:prstGeom>
          </p:spPr>
          <p:txBody>
            <a:bodyPr wrap="square">
              <a:spAutoFit/>
            </a:bodyPr>
            <a:lstStyle/>
            <a:p>
              <a:pPr algn="ctr"/>
              <a:r>
                <a:rPr lang="en-US" sz="2800" dirty="0">
                  <a:solidFill>
                    <a:schemeClr val="tx1"/>
                  </a:solidFill>
                  <a:latin typeface="+mn-lt"/>
                </a:rPr>
                <a:t>Forms of Footwear Impressions</a:t>
              </a:r>
            </a:p>
          </p:txBody>
        </p:sp>
      </p:grpSp>
      <p:grpSp>
        <p:nvGrpSpPr>
          <p:cNvPr id="13" name="Group 12"/>
          <p:cNvGrpSpPr/>
          <p:nvPr/>
        </p:nvGrpSpPr>
        <p:grpSpPr>
          <a:xfrm>
            <a:off x="860898" y="2958231"/>
            <a:ext cx="6646261" cy="1463040"/>
            <a:chOff x="860898" y="2958231"/>
            <a:chExt cx="6646261" cy="1463040"/>
          </a:xfrm>
        </p:grpSpPr>
        <p:sp>
          <p:nvSpPr>
            <p:cNvPr id="12" name="Oval 11"/>
            <p:cNvSpPr/>
            <p:nvPr/>
          </p:nvSpPr>
          <p:spPr>
            <a:xfrm>
              <a:off x="6044119" y="2958231"/>
              <a:ext cx="1463040" cy="146304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860898" y="3189991"/>
              <a:ext cx="5183221" cy="523220"/>
            </a:xfrm>
            <a:prstGeom prst="rect">
              <a:avLst/>
            </a:prstGeom>
          </p:spPr>
          <p:txBody>
            <a:bodyPr wrap="square">
              <a:spAutoFit/>
            </a:bodyPr>
            <a:lstStyle/>
            <a:p>
              <a:pPr algn="ctr"/>
              <a:r>
                <a:rPr lang="en-US" sz="2800" dirty="0">
                  <a:solidFill>
                    <a:schemeClr val="tx1"/>
                  </a:solidFill>
                  <a:latin typeface="+mn-lt"/>
                </a:rPr>
                <a:t>Information from </a:t>
              </a:r>
              <a:r>
                <a:rPr lang="en-US" sz="2800" dirty="0" smtClean="0">
                  <a:solidFill>
                    <a:schemeClr val="tx1"/>
                  </a:solidFill>
                  <a:latin typeface="+mn-lt"/>
                </a:rPr>
                <a:t>Impressions</a:t>
              </a:r>
              <a:endParaRPr lang="en-US" sz="2800" dirty="0">
                <a:solidFill>
                  <a:schemeClr val="tx1"/>
                </a:solidFill>
                <a:latin typeface="+mn-lt"/>
              </a:endParaRPr>
            </a:p>
          </p:txBody>
        </p:sp>
      </p:grpSp>
      <p:grpSp>
        <p:nvGrpSpPr>
          <p:cNvPr id="14" name="Group 13"/>
          <p:cNvGrpSpPr/>
          <p:nvPr/>
        </p:nvGrpSpPr>
        <p:grpSpPr>
          <a:xfrm>
            <a:off x="152400" y="4792474"/>
            <a:ext cx="6339840" cy="1463040"/>
            <a:chOff x="152400" y="4792474"/>
            <a:chExt cx="6339840" cy="1463040"/>
          </a:xfrm>
        </p:grpSpPr>
        <p:sp>
          <p:nvSpPr>
            <p:cNvPr id="11" name="Oval 10"/>
            <p:cNvSpPr/>
            <p:nvPr/>
          </p:nvSpPr>
          <p:spPr>
            <a:xfrm>
              <a:off x="5029200" y="4792474"/>
              <a:ext cx="1463040" cy="146304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5068588"/>
              <a:ext cx="5334000" cy="523220"/>
            </a:xfrm>
            <a:prstGeom prst="rect">
              <a:avLst/>
            </a:prstGeom>
          </p:spPr>
          <p:txBody>
            <a:bodyPr wrap="square">
              <a:spAutoFit/>
            </a:bodyPr>
            <a:lstStyle/>
            <a:p>
              <a:pPr lvl="0" algn="ctr">
                <a:defRPr/>
              </a:pPr>
              <a:r>
                <a:rPr lang="en-US" sz="2800" dirty="0">
                  <a:solidFill>
                    <a:schemeClr val="tx1"/>
                  </a:solidFill>
                  <a:latin typeface="+mn-lt"/>
                </a:rPr>
                <a:t>The Examination </a:t>
              </a:r>
              <a:r>
                <a:rPr lang="en-US" sz="2800" dirty="0" smtClean="0">
                  <a:solidFill>
                    <a:schemeClr val="tx1"/>
                  </a:solidFill>
                  <a:latin typeface="+mn-lt"/>
                </a:rPr>
                <a:t>Process</a:t>
              </a:r>
              <a:endParaRPr lang="en-US" sz="2800" dirty="0">
                <a:solidFill>
                  <a:schemeClr val="tx1"/>
                </a:solidFill>
                <a:latin typeface="+mn-lt"/>
              </a:endParaRPr>
            </a:p>
          </p:txBody>
        </p:sp>
      </p:grpSp>
    </p:spTree>
    <p:extLst>
      <p:ext uri="{BB962C8B-B14F-4D97-AF65-F5344CB8AC3E}">
        <p14:creationId xmlns:p14="http://schemas.microsoft.com/office/powerpoint/2010/main" val="28323093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439" y="988314"/>
            <a:ext cx="4522671" cy="5050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943600" y="685800"/>
            <a:ext cx="2202847" cy="584775"/>
          </a:xfrm>
          <a:prstGeom prst="rect">
            <a:avLst/>
          </a:prstGeom>
        </p:spPr>
        <p:txBody>
          <a:bodyPr wrap="none">
            <a:spAutoFit/>
          </a:bodyPr>
          <a:lstStyle/>
          <a:p>
            <a:r>
              <a:rPr lang="en-US" dirty="0" smtClean="0">
                <a:solidFill>
                  <a:prstClr val="black"/>
                </a:solidFill>
                <a:latin typeface="Times New Roman" pitchFamily="18" charset="0"/>
                <a:cs typeface="Times New Roman" pitchFamily="18" charset="0"/>
              </a:rPr>
              <a:t>The Rubric</a:t>
            </a:r>
            <a:endParaRPr lang="en-US" dirty="0"/>
          </a:p>
        </p:txBody>
      </p:sp>
      <p:grpSp>
        <p:nvGrpSpPr>
          <p:cNvPr id="8" name="Group 7"/>
          <p:cNvGrpSpPr/>
          <p:nvPr/>
        </p:nvGrpSpPr>
        <p:grpSpPr>
          <a:xfrm>
            <a:off x="5791200" y="4623325"/>
            <a:ext cx="3017125" cy="740621"/>
            <a:chOff x="5791200" y="4623325"/>
            <a:chExt cx="3017125" cy="740621"/>
          </a:xfrm>
        </p:grpSpPr>
        <p:pic>
          <p:nvPicPr>
            <p:cNvPr id="10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4185" t="4793" r="5066" b="50000"/>
            <a:stretch/>
          </p:blipFill>
          <p:spPr bwMode="auto">
            <a:xfrm>
              <a:off x="6301608" y="4623325"/>
              <a:ext cx="2506717" cy="7406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ight Arrow 2"/>
            <p:cNvSpPr/>
            <p:nvPr/>
          </p:nvSpPr>
          <p:spPr>
            <a:xfrm>
              <a:off x="5791200" y="4808481"/>
              <a:ext cx="457200" cy="370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p:cNvSpPr/>
          <p:nvPr/>
        </p:nvSpPr>
        <p:spPr>
          <a:xfrm>
            <a:off x="2916382" y="1442357"/>
            <a:ext cx="838200" cy="2286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641463" y="2247900"/>
            <a:ext cx="838200" cy="2286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170149" y="2680648"/>
            <a:ext cx="990600" cy="2286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629263" y="3564340"/>
            <a:ext cx="2379518" cy="2286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6305566" y="4605938"/>
            <a:ext cx="2286000" cy="279925"/>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197219" y="5178790"/>
            <a:ext cx="292361" cy="292361"/>
          </a:xfrm>
          <a:prstGeom prst="rect">
            <a:avLst/>
          </a:prstGeom>
        </p:spPr>
      </p:pic>
      <p:pic>
        <p:nvPicPr>
          <p:cNvPr id="18" name="Picture 17"/>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26661" y="5363945"/>
            <a:ext cx="292361" cy="292361"/>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16420" y="5516258"/>
            <a:ext cx="292361" cy="292361"/>
          </a:xfrm>
          <a:prstGeom prst="rect">
            <a:avLst/>
          </a:prstGeom>
        </p:spPr>
      </p:pic>
      <p:sp>
        <p:nvSpPr>
          <p:cNvPr id="17" name="Rectangle 16"/>
          <p:cNvSpPr/>
          <p:nvPr/>
        </p:nvSpPr>
        <p:spPr>
          <a:xfrm>
            <a:off x="2743200" y="4148738"/>
            <a:ext cx="2379518" cy="2286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2514600" y="838200"/>
            <a:ext cx="3200400" cy="5181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Rounded Rectangle 206"/>
          <p:cNvSpPr/>
          <p:nvPr/>
        </p:nvSpPr>
        <p:spPr>
          <a:xfrm>
            <a:off x="6183366" y="4377338"/>
            <a:ext cx="2743200" cy="12462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106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07"/>
                                        </p:tgtEl>
                                        <p:attrNameLst>
                                          <p:attrName>style.visibility</p:attrName>
                                        </p:attrNameLst>
                                      </p:cBhvr>
                                      <p:to>
                                        <p:strVal val="visible"/>
                                      </p:to>
                                    </p:set>
                                    <p:animEffect transition="in" filter="wheel(1)">
                                      <p:cBhvr>
                                        <p:cTn id="17" dur="2000"/>
                                        <p:tgtEl>
                                          <p:spTgt spid="207"/>
                                        </p:tgtEl>
                                      </p:cBhvr>
                                    </p:animEffect>
                                  </p:childTnLst>
                                  <p:subTnLst>
                                    <p:set>
                                      <p:cBhvr override="childStyle">
                                        <p:cTn dur="1" fill="hold" display="0" masterRel="nextClick" afterEffect="1"/>
                                        <p:tgtEl>
                                          <p:spTgt spid="20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P spid="17" grpId="0" animBg="1"/>
      <p:bldP spid="4" grpId="0" animBg="1"/>
      <p:bldP spid="20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1FD00377-9A60-4E76-B81E-C1F334D94B10}" type="slidenum">
              <a:rPr lang="en-US" smtClean="0"/>
              <a:pPr>
                <a:defRPr/>
              </a:pPr>
              <a:t>40</a:t>
            </a:fld>
            <a:endParaRPr lang="en-US" dirty="0"/>
          </a:p>
        </p:txBody>
      </p:sp>
      <p:pic>
        <p:nvPicPr>
          <p:cNvPr id="2051" name="Picture 3" descr="C:\Users\jjaffe\Desktop\Sixth        8.39822E+015rade    0X1.397200P-1005ssessment_Presentation_Rubric_2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7710"/>
            <a:ext cx="8077200" cy="6241474"/>
          </a:xfrm>
          <a:prstGeom prst="rect">
            <a:avLst/>
          </a:prstGeom>
          <a:noFill/>
          <a:extLst>
            <a:ext uri="{909E8E84-426E-40DD-AFC4-6F175D3DCCD1}">
              <a14:hiddenFill xmlns:a14="http://schemas.microsoft.com/office/drawing/2010/main">
                <a:solidFill>
                  <a:srgbClr val="FFFFFF"/>
                </a:solidFill>
              </a14:hiddenFill>
            </a:ext>
          </a:extLst>
        </p:spPr>
      </p:pic>
      <p:pic>
        <p:nvPicPr>
          <p:cNvPr id="8" name="MS910219404[1].wav">
            <a:hlinkClick r:id="" action="ppaction://media"/>
          </p:cNvPr>
          <p:cNvPicPr>
            <a:picLocks noRot="1" noChangeAspect="1"/>
          </p:cNvPicPr>
          <p:nvPr>
            <a:wavAudioFile r:embed="rId1" name="MS910219404[1].wav"/>
          </p:nvPr>
        </p:nvPicPr>
        <p:blipFill>
          <a:blip r:embed="rId6" cstate="print"/>
          <a:stretch>
            <a:fillRect/>
          </a:stretch>
        </p:blipFill>
        <p:spPr>
          <a:xfrm>
            <a:off x="4428840" y="5812729"/>
            <a:ext cx="244475" cy="244475"/>
          </a:xfrm>
          <a:prstGeom prst="rect">
            <a:avLst/>
          </a:prstGeom>
        </p:spPr>
      </p:pic>
      <p:sp>
        <p:nvSpPr>
          <p:cNvPr id="9" name="Rectangle 33"/>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1:30</a:t>
            </a:r>
          </a:p>
        </p:txBody>
      </p:sp>
      <p:sp>
        <p:nvSpPr>
          <p:cNvPr id="10" name="Rectangle 34"/>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1:29</a:t>
            </a:r>
          </a:p>
        </p:txBody>
      </p:sp>
      <p:sp>
        <p:nvSpPr>
          <p:cNvPr id="11" name="Rectangle 35"/>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1:28</a:t>
            </a:r>
          </a:p>
        </p:txBody>
      </p:sp>
      <p:sp>
        <p:nvSpPr>
          <p:cNvPr id="12" name="Rectangle 36"/>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1:27</a:t>
            </a:r>
          </a:p>
        </p:txBody>
      </p:sp>
      <p:sp>
        <p:nvSpPr>
          <p:cNvPr id="13" name="Rectangle 37"/>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1:26</a:t>
            </a:r>
          </a:p>
        </p:txBody>
      </p:sp>
      <p:sp>
        <p:nvSpPr>
          <p:cNvPr id="14" name="Rectangle 38"/>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1:25</a:t>
            </a:r>
          </a:p>
        </p:txBody>
      </p:sp>
      <p:sp>
        <p:nvSpPr>
          <p:cNvPr id="15" name="Rectangle 39"/>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1:24</a:t>
            </a:r>
          </a:p>
        </p:txBody>
      </p:sp>
      <p:sp>
        <p:nvSpPr>
          <p:cNvPr id="16" name="Rectangle 40"/>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1:23</a:t>
            </a:r>
          </a:p>
        </p:txBody>
      </p:sp>
      <p:sp>
        <p:nvSpPr>
          <p:cNvPr id="17" name="Rectangle 41"/>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1:22</a:t>
            </a:r>
          </a:p>
        </p:txBody>
      </p:sp>
      <p:sp>
        <p:nvSpPr>
          <p:cNvPr id="18" name="Rectangle 42"/>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1:21</a:t>
            </a:r>
          </a:p>
        </p:txBody>
      </p:sp>
      <p:sp>
        <p:nvSpPr>
          <p:cNvPr id="19" name="Rectangle 43"/>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1:20</a:t>
            </a:r>
          </a:p>
        </p:txBody>
      </p:sp>
      <p:sp>
        <p:nvSpPr>
          <p:cNvPr id="20" name="Rectangle 44"/>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1:19</a:t>
            </a:r>
          </a:p>
        </p:txBody>
      </p:sp>
      <p:sp>
        <p:nvSpPr>
          <p:cNvPr id="21" name="Rectangle 45"/>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1:18</a:t>
            </a:r>
          </a:p>
        </p:txBody>
      </p:sp>
      <p:sp>
        <p:nvSpPr>
          <p:cNvPr id="22" name="Rectangle 46"/>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1:17</a:t>
            </a:r>
          </a:p>
        </p:txBody>
      </p:sp>
      <p:sp>
        <p:nvSpPr>
          <p:cNvPr id="23" name="Rectangle 47"/>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1:16</a:t>
            </a:r>
          </a:p>
        </p:txBody>
      </p:sp>
      <p:sp>
        <p:nvSpPr>
          <p:cNvPr id="24" name="Rectangle 48"/>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1:15</a:t>
            </a:r>
          </a:p>
        </p:txBody>
      </p:sp>
      <p:sp>
        <p:nvSpPr>
          <p:cNvPr id="25" name="Rectangle 49"/>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1:14</a:t>
            </a:r>
          </a:p>
        </p:txBody>
      </p:sp>
      <p:sp>
        <p:nvSpPr>
          <p:cNvPr id="26" name="Rectangle 50"/>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1:13</a:t>
            </a:r>
          </a:p>
        </p:txBody>
      </p:sp>
      <p:sp>
        <p:nvSpPr>
          <p:cNvPr id="27" name="Rectangle 51"/>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1:12</a:t>
            </a:r>
          </a:p>
        </p:txBody>
      </p:sp>
      <p:sp>
        <p:nvSpPr>
          <p:cNvPr id="28" name="Rectangle 52"/>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1:11</a:t>
            </a:r>
          </a:p>
        </p:txBody>
      </p:sp>
      <p:sp>
        <p:nvSpPr>
          <p:cNvPr id="29" name="Rectangle 53"/>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1:10</a:t>
            </a:r>
          </a:p>
        </p:txBody>
      </p:sp>
      <p:sp>
        <p:nvSpPr>
          <p:cNvPr id="30" name="Rectangle 54"/>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1:09</a:t>
            </a:r>
          </a:p>
        </p:txBody>
      </p:sp>
      <p:sp>
        <p:nvSpPr>
          <p:cNvPr id="31" name="Rectangle 55"/>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1:08</a:t>
            </a:r>
          </a:p>
        </p:txBody>
      </p:sp>
      <p:sp>
        <p:nvSpPr>
          <p:cNvPr id="32" name="Rectangle 56"/>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1:07</a:t>
            </a:r>
          </a:p>
        </p:txBody>
      </p:sp>
      <p:sp>
        <p:nvSpPr>
          <p:cNvPr id="33" name="Rectangle 57"/>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1:06</a:t>
            </a:r>
          </a:p>
        </p:txBody>
      </p:sp>
      <p:sp>
        <p:nvSpPr>
          <p:cNvPr id="34" name="Rectangle 58"/>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1:05</a:t>
            </a:r>
          </a:p>
        </p:txBody>
      </p:sp>
      <p:sp>
        <p:nvSpPr>
          <p:cNvPr id="35" name="Rectangle 59"/>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1:04</a:t>
            </a:r>
          </a:p>
        </p:txBody>
      </p:sp>
      <p:sp>
        <p:nvSpPr>
          <p:cNvPr id="36" name="Rectangle 60"/>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1:03</a:t>
            </a:r>
          </a:p>
        </p:txBody>
      </p:sp>
      <p:sp>
        <p:nvSpPr>
          <p:cNvPr id="37" name="Rectangle 61"/>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1:02</a:t>
            </a:r>
          </a:p>
        </p:txBody>
      </p:sp>
      <p:sp>
        <p:nvSpPr>
          <p:cNvPr id="38" name="Rectangle 62"/>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1:01</a:t>
            </a:r>
          </a:p>
        </p:txBody>
      </p:sp>
      <p:sp>
        <p:nvSpPr>
          <p:cNvPr id="39" name="Rectangle 63"/>
          <p:cNvSpPr>
            <a:spLocks noChangeArrowheads="1"/>
          </p:cNvSpPr>
          <p:nvPr/>
        </p:nvSpPr>
        <p:spPr bwMode="auto">
          <a:xfrm>
            <a:off x="3276600" y="5434458"/>
            <a:ext cx="2376487"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1:00</a:t>
            </a:r>
          </a:p>
        </p:txBody>
      </p:sp>
      <p:sp>
        <p:nvSpPr>
          <p:cNvPr id="40" name="Rectangle 64"/>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0:59</a:t>
            </a:r>
          </a:p>
        </p:txBody>
      </p:sp>
      <p:sp>
        <p:nvSpPr>
          <p:cNvPr id="41" name="Rectangle 65"/>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0:58</a:t>
            </a:r>
          </a:p>
        </p:txBody>
      </p:sp>
      <p:sp>
        <p:nvSpPr>
          <p:cNvPr id="42" name="Rectangle 66"/>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0:57</a:t>
            </a:r>
          </a:p>
        </p:txBody>
      </p:sp>
      <p:sp>
        <p:nvSpPr>
          <p:cNvPr id="43" name="Rectangle 67"/>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0:56</a:t>
            </a:r>
          </a:p>
        </p:txBody>
      </p:sp>
      <p:sp>
        <p:nvSpPr>
          <p:cNvPr id="44" name="Rectangle 68"/>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0:55</a:t>
            </a:r>
          </a:p>
        </p:txBody>
      </p:sp>
      <p:sp>
        <p:nvSpPr>
          <p:cNvPr id="45" name="Rectangle 69"/>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0:54</a:t>
            </a:r>
          </a:p>
        </p:txBody>
      </p:sp>
      <p:sp>
        <p:nvSpPr>
          <p:cNvPr id="46" name="Rectangle 70"/>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0:53</a:t>
            </a:r>
          </a:p>
        </p:txBody>
      </p:sp>
      <p:sp>
        <p:nvSpPr>
          <p:cNvPr id="47" name="Rectangle 71"/>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0:52</a:t>
            </a:r>
          </a:p>
        </p:txBody>
      </p:sp>
      <p:sp>
        <p:nvSpPr>
          <p:cNvPr id="48" name="Rectangle 72"/>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0:51</a:t>
            </a:r>
          </a:p>
        </p:txBody>
      </p:sp>
      <p:sp>
        <p:nvSpPr>
          <p:cNvPr id="49" name="Rectangle 73"/>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0:50</a:t>
            </a:r>
          </a:p>
        </p:txBody>
      </p:sp>
      <p:sp>
        <p:nvSpPr>
          <p:cNvPr id="50" name="Rectangle 74"/>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0:49</a:t>
            </a:r>
          </a:p>
        </p:txBody>
      </p:sp>
      <p:sp>
        <p:nvSpPr>
          <p:cNvPr id="51" name="Rectangle 75"/>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0:48</a:t>
            </a:r>
          </a:p>
        </p:txBody>
      </p:sp>
      <p:sp>
        <p:nvSpPr>
          <p:cNvPr id="52" name="Rectangle 76"/>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0:47</a:t>
            </a:r>
          </a:p>
        </p:txBody>
      </p:sp>
      <p:sp>
        <p:nvSpPr>
          <p:cNvPr id="53" name="Rectangle 77"/>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0:46</a:t>
            </a:r>
          </a:p>
        </p:txBody>
      </p:sp>
      <p:sp>
        <p:nvSpPr>
          <p:cNvPr id="54" name="Rectangle 78"/>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0:45</a:t>
            </a:r>
          </a:p>
        </p:txBody>
      </p:sp>
      <p:sp>
        <p:nvSpPr>
          <p:cNvPr id="55" name="Rectangle 79"/>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0:44</a:t>
            </a:r>
          </a:p>
        </p:txBody>
      </p:sp>
      <p:sp>
        <p:nvSpPr>
          <p:cNvPr id="56" name="Rectangle 80"/>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0:43</a:t>
            </a:r>
          </a:p>
        </p:txBody>
      </p:sp>
      <p:sp>
        <p:nvSpPr>
          <p:cNvPr id="57" name="Rectangle 81"/>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0:42</a:t>
            </a:r>
          </a:p>
        </p:txBody>
      </p:sp>
      <p:sp>
        <p:nvSpPr>
          <p:cNvPr id="58" name="Rectangle 82"/>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0:41</a:t>
            </a:r>
          </a:p>
        </p:txBody>
      </p:sp>
      <p:sp>
        <p:nvSpPr>
          <p:cNvPr id="59" name="Rectangle 83"/>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0:40</a:t>
            </a:r>
          </a:p>
        </p:txBody>
      </p:sp>
      <p:sp>
        <p:nvSpPr>
          <p:cNvPr id="60" name="Rectangle 84"/>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0:39</a:t>
            </a:r>
          </a:p>
        </p:txBody>
      </p:sp>
      <p:sp>
        <p:nvSpPr>
          <p:cNvPr id="61" name="Rectangle 85"/>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0:38</a:t>
            </a:r>
          </a:p>
        </p:txBody>
      </p:sp>
      <p:sp>
        <p:nvSpPr>
          <p:cNvPr id="62" name="Rectangle 86"/>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0:37</a:t>
            </a:r>
          </a:p>
        </p:txBody>
      </p:sp>
      <p:sp>
        <p:nvSpPr>
          <p:cNvPr id="63" name="Rectangle 87"/>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0:36</a:t>
            </a:r>
          </a:p>
        </p:txBody>
      </p:sp>
      <p:sp>
        <p:nvSpPr>
          <p:cNvPr id="64" name="Rectangle 88"/>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0:35</a:t>
            </a:r>
          </a:p>
        </p:txBody>
      </p:sp>
      <p:sp>
        <p:nvSpPr>
          <p:cNvPr id="65" name="Rectangle 89"/>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0:34</a:t>
            </a:r>
          </a:p>
        </p:txBody>
      </p:sp>
      <p:sp>
        <p:nvSpPr>
          <p:cNvPr id="66" name="Rectangle 90"/>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0:33</a:t>
            </a:r>
          </a:p>
        </p:txBody>
      </p:sp>
      <p:sp>
        <p:nvSpPr>
          <p:cNvPr id="67" name="Rectangle 91"/>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0:32</a:t>
            </a:r>
          </a:p>
        </p:txBody>
      </p:sp>
      <p:sp>
        <p:nvSpPr>
          <p:cNvPr id="68" name="Rectangle 92"/>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0:31</a:t>
            </a:r>
          </a:p>
        </p:txBody>
      </p:sp>
      <p:sp>
        <p:nvSpPr>
          <p:cNvPr id="69" name="Rectangle 93"/>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0:30</a:t>
            </a:r>
          </a:p>
        </p:txBody>
      </p:sp>
      <p:sp>
        <p:nvSpPr>
          <p:cNvPr id="70" name="Rectangle 94"/>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0:29</a:t>
            </a:r>
          </a:p>
        </p:txBody>
      </p:sp>
      <p:sp>
        <p:nvSpPr>
          <p:cNvPr id="71" name="Rectangle 95"/>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0:28</a:t>
            </a:r>
          </a:p>
        </p:txBody>
      </p:sp>
      <p:sp>
        <p:nvSpPr>
          <p:cNvPr id="72" name="Rectangle 96"/>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0:27</a:t>
            </a:r>
          </a:p>
        </p:txBody>
      </p:sp>
      <p:sp>
        <p:nvSpPr>
          <p:cNvPr id="73" name="Rectangle 97"/>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0:26</a:t>
            </a:r>
          </a:p>
        </p:txBody>
      </p:sp>
      <p:sp>
        <p:nvSpPr>
          <p:cNvPr id="74" name="Rectangle 98"/>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0:25</a:t>
            </a:r>
          </a:p>
        </p:txBody>
      </p:sp>
      <p:sp>
        <p:nvSpPr>
          <p:cNvPr id="75" name="Rectangle 99"/>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0:24</a:t>
            </a:r>
          </a:p>
        </p:txBody>
      </p:sp>
      <p:sp>
        <p:nvSpPr>
          <p:cNvPr id="76" name="Rectangle 100"/>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0:23</a:t>
            </a:r>
          </a:p>
        </p:txBody>
      </p:sp>
      <p:sp>
        <p:nvSpPr>
          <p:cNvPr id="77" name="Rectangle 101"/>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0:22</a:t>
            </a:r>
          </a:p>
        </p:txBody>
      </p:sp>
      <p:sp>
        <p:nvSpPr>
          <p:cNvPr id="78" name="Rectangle 102"/>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0:21</a:t>
            </a:r>
          </a:p>
        </p:txBody>
      </p:sp>
      <p:sp>
        <p:nvSpPr>
          <p:cNvPr id="79" name="Rectangle 103"/>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0:20</a:t>
            </a:r>
          </a:p>
        </p:txBody>
      </p:sp>
      <p:sp>
        <p:nvSpPr>
          <p:cNvPr id="80" name="Rectangle 104"/>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0:19</a:t>
            </a:r>
          </a:p>
        </p:txBody>
      </p:sp>
      <p:sp>
        <p:nvSpPr>
          <p:cNvPr id="81" name="Rectangle 105"/>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0:18</a:t>
            </a:r>
          </a:p>
        </p:txBody>
      </p:sp>
      <p:sp>
        <p:nvSpPr>
          <p:cNvPr id="82" name="Rectangle 106"/>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0:17</a:t>
            </a:r>
          </a:p>
        </p:txBody>
      </p:sp>
      <p:sp>
        <p:nvSpPr>
          <p:cNvPr id="83" name="Rectangle 107"/>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0:16</a:t>
            </a:r>
          </a:p>
        </p:txBody>
      </p:sp>
      <p:sp>
        <p:nvSpPr>
          <p:cNvPr id="84" name="Rectangle 108"/>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0:15</a:t>
            </a:r>
          </a:p>
        </p:txBody>
      </p:sp>
      <p:sp>
        <p:nvSpPr>
          <p:cNvPr id="85" name="Rectangle 109"/>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0:14</a:t>
            </a:r>
          </a:p>
        </p:txBody>
      </p:sp>
      <p:sp>
        <p:nvSpPr>
          <p:cNvPr id="86" name="Rectangle 110"/>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0:13</a:t>
            </a:r>
          </a:p>
        </p:txBody>
      </p:sp>
      <p:sp>
        <p:nvSpPr>
          <p:cNvPr id="87" name="Rectangle 111"/>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0:12</a:t>
            </a:r>
          </a:p>
        </p:txBody>
      </p:sp>
      <p:sp>
        <p:nvSpPr>
          <p:cNvPr id="88" name="Rectangle 112"/>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0:11</a:t>
            </a:r>
          </a:p>
        </p:txBody>
      </p:sp>
      <p:sp>
        <p:nvSpPr>
          <p:cNvPr id="89" name="Rectangle 113"/>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0:10</a:t>
            </a:r>
          </a:p>
        </p:txBody>
      </p:sp>
      <p:sp>
        <p:nvSpPr>
          <p:cNvPr id="90" name="Rectangle 114"/>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0:09</a:t>
            </a:r>
          </a:p>
        </p:txBody>
      </p:sp>
      <p:sp>
        <p:nvSpPr>
          <p:cNvPr id="91" name="Rectangle 115"/>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0:08</a:t>
            </a:r>
          </a:p>
        </p:txBody>
      </p:sp>
      <p:sp>
        <p:nvSpPr>
          <p:cNvPr id="92" name="Rectangle 116"/>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0:07</a:t>
            </a:r>
          </a:p>
        </p:txBody>
      </p:sp>
      <p:sp>
        <p:nvSpPr>
          <p:cNvPr id="93" name="Rectangle 117"/>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0:06</a:t>
            </a:r>
          </a:p>
        </p:txBody>
      </p:sp>
      <p:sp>
        <p:nvSpPr>
          <p:cNvPr id="94" name="Rectangle 118"/>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0:05</a:t>
            </a:r>
          </a:p>
        </p:txBody>
      </p:sp>
      <p:sp>
        <p:nvSpPr>
          <p:cNvPr id="95" name="Rectangle 119"/>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0:04</a:t>
            </a:r>
          </a:p>
        </p:txBody>
      </p:sp>
      <p:sp>
        <p:nvSpPr>
          <p:cNvPr id="96" name="Rectangle 120"/>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0:03</a:t>
            </a:r>
          </a:p>
        </p:txBody>
      </p:sp>
      <p:sp>
        <p:nvSpPr>
          <p:cNvPr id="97" name="Rectangle 121"/>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0:02</a:t>
            </a:r>
          </a:p>
        </p:txBody>
      </p:sp>
      <p:sp>
        <p:nvSpPr>
          <p:cNvPr id="98" name="Rectangle 122"/>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0:01</a:t>
            </a:r>
          </a:p>
        </p:txBody>
      </p:sp>
      <p:sp>
        <p:nvSpPr>
          <p:cNvPr id="99" name="Rectangle 123"/>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a:ln>
                  <a:noFill/>
                </a:ln>
                <a:solidFill>
                  <a:sysClr val="windowText" lastClr="000000"/>
                </a:solidFill>
                <a:effectLst/>
                <a:uLnTx/>
                <a:uFillTx/>
              </a:rPr>
              <a:t>End</a:t>
            </a:r>
          </a:p>
        </p:txBody>
      </p:sp>
      <p:sp>
        <p:nvSpPr>
          <p:cNvPr id="100" name="Rectangle 123"/>
          <p:cNvSpPr>
            <a:spLocks noChangeArrowheads="1"/>
          </p:cNvSpPr>
          <p:nvPr/>
        </p:nvSpPr>
        <p:spPr bwMode="auto">
          <a:xfrm>
            <a:off x="3276600" y="5434458"/>
            <a:ext cx="2376488" cy="1044575"/>
          </a:xfrm>
          <a:prstGeom prst="rect">
            <a:avLst/>
          </a:prstGeom>
          <a:solidFill>
            <a:srgbClr val="66CCFF"/>
          </a:solidFill>
          <a:ln w="38100">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600" b="0" i="0" u="none" strike="noStrike" kern="0" cap="none" spc="0" normalizeH="0" baseline="0" noProof="0" dirty="0" smtClean="0">
                <a:ln>
                  <a:noFill/>
                </a:ln>
                <a:solidFill>
                  <a:sysClr val="windowText" lastClr="000000"/>
                </a:solidFill>
                <a:effectLst/>
                <a:uLnTx/>
                <a:uFillTx/>
              </a:rPr>
              <a:t>1:30</a:t>
            </a:r>
            <a:endParaRPr kumimoji="0" lang="en-GB" sz="6600" b="0" i="0" u="none" strike="noStrike" kern="0" cap="none" spc="0" normalizeH="0" baseline="0" noProof="0" dirty="0">
              <a:ln>
                <a:noFill/>
              </a:ln>
              <a:solidFill>
                <a:sysClr val="windowText" lastClr="000000"/>
              </a:solidFill>
              <a:effectLst/>
              <a:uLnTx/>
              <a:uFillTx/>
            </a:endParaRPr>
          </a:p>
        </p:txBody>
      </p:sp>
      <p:sp>
        <p:nvSpPr>
          <p:cNvPr id="101" name="Rounded Rectangle 100"/>
          <p:cNvSpPr/>
          <p:nvPr/>
        </p:nvSpPr>
        <p:spPr>
          <a:xfrm>
            <a:off x="762000" y="2895600"/>
            <a:ext cx="1143000" cy="253885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7230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10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grpId="0" nodeType="afterEffect">
                                  <p:stCondLst>
                                    <p:cond delay="10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5000"/>
                            </p:stCondLst>
                            <p:childTnLst>
                              <p:par>
                                <p:cTn id="25" presetID="1" presetClass="entr" presetSubtype="0" fill="hold" grpId="0" nodeType="afterEffect">
                                  <p:stCondLst>
                                    <p:cond delay="100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6000"/>
                            </p:stCondLst>
                            <p:childTnLst>
                              <p:par>
                                <p:cTn id="28" presetID="1" presetClass="entr" presetSubtype="0" fill="hold" grpId="0" nodeType="afterEffect">
                                  <p:stCondLst>
                                    <p:cond delay="100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7000"/>
                            </p:stCondLst>
                            <p:childTnLst>
                              <p:par>
                                <p:cTn id="31" presetID="1" presetClass="entr" presetSubtype="0" fill="hold" grpId="0" nodeType="afterEffect">
                                  <p:stCondLst>
                                    <p:cond delay="100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8000"/>
                            </p:stCondLst>
                            <p:childTnLst>
                              <p:par>
                                <p:cTn id="34" presetID="1" presetClass="entr" presetSubtype="0" fill="hold" grpId="0" nodeType="afterEffect">
                                  <p:stCondLst>
                                    <p:cond delay="1000"/>
                                  </p:stCondLst>
                                  <p:childTnLst>
                                    <p:set>
                                      <p:cBhvr>
                                        <p:cTn id="35" dur="1" fill="hold">
                                          <p:stCondLst>
                                            <p:cond delay="0"/>
                                          </p:stCondLst>
                                        </p:cTn>
                                        <p:tgtEl>
                                          <p:spTgt spid="18"/>
                                        </p:tgtEl>
                                        <p:attrNameLst>
                                          <p:attrName>style.visibility</p:attrName>
                                        </p:attrNameLst>
                                      </p:cBhvr>
                                      <p:to>
                                        <p:strVal val="visible"/>
                                      </p:to>
                                    </p:set>
                                  </p:childTnLst>
                                </p:cTn>
                              </p:par>
                            </p:childTnLst>
                          </p:cTn>
                        </p:par>
                        <p:par>
                          <p:cTn id="36" fill="hold">
                            <p:stCondLst>
                              <p:cond delay="9000"/>
                            </p:stCondLst>
                            <p:childTnLst>
                              <p:par>
                                <p:cTn id="37" presetID="1" presetClass="entr" presetSubtype="0" fill="hold" grpId="0" nodeType="afterEffect">
                                  <p:stCondLst>
                                    <p:cond delay="100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10000"/>
                            </p:stCondLst>
                            <p:childTnLst>
                              <p:par>
                                <p:cTn id="40" presetID="1" presetClass="entr" presetSubtype="0" fill="hold" grpId="0" nodeType="afterEffect">
                                  <p:stCondLst>
                                    <p:cond delay="100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11000"/>
                            </p:stCondLst>
                            <p:childTnLst>
                              <p:par>
                                <p:cTn id="43" presetID="1" presetClass="entr" presetSubtype="0" fill="hold" grpId="0" nodeType="afterEffect">
                                  <p:stCondLst>
                                    <p:cond delay="100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12000"/>
                            </p:stCondLst>
                            <p:childTnLst>
                              <p:par>
                                <p:cTn id="46" presetID="1" presetClass="entr" presetSubtype="0" fill="hold" grpId="0" nodeType="afterEffect">
                                  <p:stCondLst>
                                    <p:cond delay="1000"/>
                                  </p:stCondLst>
                                  <p:childTnLst>
                                    <p:set>
                                      <p:cBhvr>
                                        <p:cTn id="47" dur="1" fill="hold">
                                          <p:stCondLst>
                                            <p:cond delay="0"/>
                                          </p:stCondLst>
                                        </p:cTn>
                                        <p:tgtEl>
                                          <p:spTgt spid="22"/>
                                        </p:tgtEl>
                                        <p:attrNameLst>
                                          <p:attrName>style.visibility</p:attrName>
                                        </p:attrNameLst>
                                      </p:cBhvr>
                                      <p:to>
                                        <p:strVal val="visible"/>
                                      </p:to>
                                    </p:set>
                                  </p:childTnLst>
                                </p:cTn>
                              </p:par>
                            </p:childTnLst>
                          </p:cTn>
                        </p:par>
                        <p:par>
                          <p:cTn id="48" fill="hold">
                            <p:stCondLst>
                              <p:cond delay="13000"/>
                            </p:stCondLst>
                            <p:childTnLst>
                              <p:par>
                                <p:cTn id="49" presetID="1" presetClass="entr" presetSubtype="0" fill="hold" grpId="0" nodeType="afterEffect">
                                  <p:stCondLst>
                                    <p:cond delay="100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14000"/>
                            </p:stCondLst>
                            <p:childTnLst>
                              <p:par>
                                <p:cTn id="52" presetID="1" presetClass="entr" presetSubtype="0" fill="hold" grpId="0" nodeType="afterEffect">
                                  <p:stCondLst>
                                    <p:cond delay="1000"/>
                                  </p:stCondLst>
                                  <p:childTnLst>
                                    <p:set>
                                      <p:cBhvr>
                                        <p:cTn id="53" dur="1" fill="hold">
                                          <p:stCondLst>
                                            <p:cond delay="0"/>
                                          </p:stCondLst>
                                        </p:cTn>
                                        <p:tgtEl>
                                          <p:spTgt spid="24"/>
                                        </p:tgtEl>
                                        <p:attrNameLst>
                                          <p:attrName>style.visibility</p:attrName>
                                        </p:attrNameLst>
                                      </p:cBhvr>
                                      <p:to>
                                        <p:strVal val="visible"/>
                                      </p:to>
                                    </p:set>
                                  </p:childTnLst>
                                </p:cTn>
                              </p:par>
                            </p:childTnLst>
                          </p:cTn>
                        </p:par>
                        <p:par>
                          <p:cTn id="54" fill="hold">
                            <p:stCondLst>
                              <p:cond delay="15000"/>
                            </p:stCondLst>
                            <p:childTnLst>
                              <p:par>
                                <p:cTn id="55" presetID="1" presetClass="entr" presetSubtype="0" fill="hold" grpId="0" nodeType="afterEffect">
                                  <p:stCondLst>
                                    <p:cond delay="100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16000"/>
                            </p:stCondLst>
                            <p:childTnLst>
                              <p:par>
                                <p:cTn id="58" presetID="1" presetClass="entr" presetSubtype="0" fill="hold" grpId="0" nodeType="afterEffect">
                                  <p:stCondLst>
                                    <p:cond delay="1000"/>
                                  </p:stCondLst>
                                  <p:childTnLst>
                                    <p:set>
                                      <p:cBhvr>
                                        <p:cTn id="59" dur="1" fill="hold">
                                          <p:stCondLst>
                                            <p:cond delay="0"/>
                                          </p:stCondLst>
                                        </p:cTn>
                                        <p:tgtEl>
                                          <p:spTgt spid="26"/>
                                        </p:tgtEl>
                                        <p:attrNameLst>
                                          <p:attrName>style.visibility</p:attrName>
                                        </p:attrNameLst>
                                      </p:cBhvr>
                                      <p:to>
                                        <p:strVal val="visible"/>
                                      </p:to>
                                    </p:set>
                                  </p:childTnLst>
                                </p:cTn>
                              </p:par>
                            </p:childTnLst>
                          </p:cTn>
                        </p:par>
                        <p:par>
                          <p:cTn id="60" fill="hold">
                            <p:stCondLst>
                              <p:cond delay="17000"/>
                            </p:stCondLst>
                            <p:childTnLst>
                              <p:par>
                                <p:cTn id="61" presetID="1" presetClass="entr" presetSubtype="0" fill="hold" grpId="0" nodeType="afterEffect">
                                  <p:stCondLst>
                                    <p:cond delay="1000"/>
                                  </p:stCondLst>
                                  <p:childTnLst>
                                    <p:set>
                                      <p:cBhvr>
                                        <p:cTn id="62" dur="1" fill="hold">
                                          <p:stCondLst>
                                            <p:cond delay="0"/>
                                          </p:stCondLst>
                                        </p:cTn>
                                        <p:tgtEl>
                                          <p:spTgt spid="27"/>
                                        </p:tgtEl>
                                        <p:attrNameLst>
                                          <p:attrName>style.visibility</p:attrName>
                                        </p:attrNameLst>
                                      </p:cBhvr>
                                      <p:to>
                                        <p:strVal val="visible"/>
                                      </p:to>
                                    </p:set>
                                  </p:childTnLst>
                                </p:cTn>
                              </p:par>
                            </p:childTnLst>
                          </p:cTn>
                        </p:par>
                        <p:par>
                          <p:cTn id="63" fill="hold">
                            <p:stCondLst>
                              <p:cond delay="18000"/>
                            </p:stCondLst>
                            <p:childTnLst>
                              <p:par>
                                <p:cTn id="64" presetID="1" presetClass="entr" presetSubtype="0" fill="hold" grpId="0" nodeType="afterEffect">
                                  <p:stCondLst>
                                    <p:cond delay="1000"/>
                                  </p:stCondLst>
                                  <p:childTnLst>
                                    <p:set>
                                      <p:cBhvr>
                                        <p:cTn id="65" dur="1" fill="hold">
                                          <p:stCondLst>
                                            <p:cond delay="0"/>
                                          </p:stCondLst>
                                        </p:cTn>
                                        <p:tgtEl>
                                          <p:spTgt spid="28"/>
                                        </p:tgtEl>
                                        <p:attrNameLst>
                                          <p:attrName>style.visibility</p:attrName>
                                        </p:attrNameLst>
                                      </p:cBhvr>
                                      <p:to>
                                        <p:strVal val="visible"/>
                                      </p:to>
                                    </p:set>
                                  </p:childTnLst>
                                </p:cTn>
                              </p:par>
                            </p:childTnLst>
                          </p:cTn>
                        </p:par>
                        <p:par>
                          <p:cTn id="66" fill="hold">
                            <p:stCondLst>
                              <p:cond delay="19000"/>
                            </p:stCondLst>
                            <p:childTnLst>
                              <p:par>
                                <p:cTn id="67" presetID="1" presetClass="entr" presetSubtype="0" fill="hold" grpId="0" nodeType="afterEffect">
                                  <p:stCondLst>
                                    <p:cond delay="1000"/>
                                  </p:stCondLst>
                                  <p:childTnLst>
                                    <p:set>
                                      <p:cBhvr>
                                        <p:cTn id="68" dur="1" fill="hold">
                                          <p:stCondLst>
                                            <p:cond delay="0"/>
                                          </p:stCondLst>
                                        </p:cTn>
                                        <p:tgtEl>
                                          <p:spTgt spid="29"/>
                                        </p:tgtEl>
                                        <p:attrNameLst>
                                          <p:attrName>style.visibility</p:attrName>
                                        </p:attrNameLst>
                                      </p:cBhvr>
                                      <p:to>
                                        <p:strVal val="visible"/>
                                      </p:to>
                                    </p:set>
                                  </p:childTnLst>
                                </p:cTn>
                              </p:par>
                            </p:childTnLst>
                          </p:cTn>
                        </p:par>
                        <p:par>
                          <p:cTn id="69" fill="hold">
                            <p:stCondLst>
                              <p:cond delay="20000"/>
                            </p:stCondLst>
                            <p:childTnLst>
                              <p:par>
                                <p:cTn id="70" presetID="1" presetClass="entr" presetSubtype="0" fill="hold" grpId="0" nodeType="afterEffect">
                                  <p:stCondLst>
                                    <p:cond delay="1000"/>
                                  </p:stCondLst>
                                  <p:childTnLst>
                                    <p:set>
                                      <p:cBhvr>
                                        <p:cTn id="71" dur="1" fill="hold">
                                          <p:stCondLst>
                                            <p:cond delay="0"/>
                                          </p:stCondLst>
                                        </p:cTn>
                                        <p:tgtEl>
                                          <p:spTgt spid="30"/>
                                        </p:tgtEl>
                                        <p:attrNameLst>
                                          <p:attrName>style.visibility</p:attrName>
                                        </p:attrNameLst>
                                      </p:cBhvr>
                                      <p:to>
                                        <p:strVal val="visible"/>
                                      </p:to>
                                    </p:set>
                                  </p:childTnLst>
                                </p:cTn>
                              </p:par>
                            </p:childTnLst>
                          </p:cTn>
                        </p:par>
                        <p:par>
                          <p:cTn id="72" fill="hold">
                            <p:stCondLst>
                              <p:cond delay="21000"/>
                            </p:stCondLst>
                            <p:childTnLst>
                              <p:par>
                                <p:cTn id="73" presetID="1" presetClass="entr" presetSubtype="0" fill="hold" grpId="0" nodeType="afterEffect">
                                  <p:stCondLst>
                                    <p:cond delay="1000"/>
                                  </p:stCondLst>
                                  <p:childTnLst>
                                    <p:set>
                                      <p:cBhvr>
                                        <p:cTn id="74" dur="1" fill="hold">
                                          <p:stCondLst>
                                            <p:cond delay="0"/>
                                          </p:stCondLst>
                                        </p:cTn>
                                        <p:tgtEl>
                                          <p:spTgt spid="31"/>
                                        </p:tgtEl>
                                        <p:attrNameLst>
                                          <p:attrName>style.visibility</p:attrName>
                                        </p:attrNameLst>
                                      </p:cBhvr>
                                      <p:to>
                                        <p:strVal val="visible"/>
                                      </p:to>
                                    </p:set>
                                  </p:childTnLst>
                                </p:cTn>
                              </p:par>
                            </p:childTnLst>
                          </p:cTn>
                        </p:par>
                        <p:par>
                          <p:cTn id="75" fill="hold">
                            <p:stCondLst>
                              <p:cond delay="22000"/>
                            </p:stCondLst>
                            <p:childTnLst>
                              <p:par>
                                <p:cTn id="76" presetID="1" presetClass="entr" presetSubtype="0" fill="hold" grpId="0" nodeType="afterEffect">
                                  <p:stCondLst>
                                    <p:cond delay="1000"/>
                                  </p:stCondLst>
                                  <p:childTnLst>
                                    <p:set>
                                      <p:cBhvr>
                                        <p:cTn id="77" dur="1" fill="hold">
                                          <p:stCondLst>
                                            <p:cond delay="0"/>
                                          </p:stCondLst>
                                        </p:cTn>
                                        <p:tgtEl>
                                          <p:spTgt spid="32"/>
                                        </p:tgtEl>
                                        <p:attrNameLst>
                                          <p:attrName>style.visibility</p:attrName>
                                        </p:attrNameLst>
                                      </p:cBhvr>
                                      <p:to>
                                        <p:strVal val="visible"/>
                                      </p:to>
                                    </p:set>
                                  </p:childTnLst>
                                </p:cTn>
                              </p:par>
                            </p:childTnLst>
                          </p:cTn>
                        </p:par>
                        <p:par>
                          <p:cTn id="78" fill="hold">
                            <p:stCondLst>
                              <p:cond delay="23000"/>
                            </p:stCondLst>
                            <p:childTnLst>
                              <p:par>
                                <p:cTn id="79" presetID="1" presetClass="entr" presetSubtype="0" fill="hold" grpId="0" nodeType="afterEffect">
                                  <p:stCondLst>
                                    <p:cond delay="100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24000"/>
                            </p:stCondLst>
                            <p:childTnLst>
                              <p:par>
                                <p:cTn id="82" presetID="1" presetClass="entr" presetSubtype="0" fill="hold" grpId="0" nodeType="afterEffect">
                                  <p:stCondLst>
                                    <p:cond delay="1000"/>
                                  </p:stCondLst>
                                  <p:childTnLst>
                                    <p:set>
                                      <p:cBhvr>
                                        <p:cTn id="83" dur="1" fill="hold">
                                          <p:stCondLst>
                                            <p:cond delay="0"/>
                                          </p:stCondLst>
                                        </p:cTn>
                                        <p:tgtEl>
                                          <p:spTgt spid="34"/>
                                        </p:tgtEl>
                                        <p:attrNameLst>
                                          <p:attrName>style.visibility</p:attrName>
                                        </p:attrNameLst>
                                      </p:cBhvr>
                                      <p:to>
                                        <p:strVal val="visible"/>
                                      </p:to>
                                    </p:set>
                                  </p:childTnLst>
                                </p:cTn>
                              </p:par>
                            </p:childTnLst>
                          </p:cTn>
                        </p:par>
                        <p:par>
                          <p:cTn id="84" fill="hold">
                            <p:stCondLst>
                              <p:cond delay="25000"/>
                            </p:stCondLst>
                            <p:childTnLst>
                              <p:par>
                                <p:cTn id="85" presetID="1" presetClass="entr" presetSubtype="0" fill="hold" grpId="0" nodeType="afterEffect">
                                  <p:stCondLst>
                                    <p:cond delay="1000"/>
                                  </p:stCondLst>
                                  <p:childTnLst>
                                    <p:set>
                                      <p:cBhvr>
                                        <p:cTn id="86" dur="1" fill="hold">
                                          <p:stCondLst>
                                            <p:cond delay="0"/>
                                          </p:stCondLst>
                                        </p:cTn>
                                        <p:tgtEl>
                                          <p:spTgt spid="35"/>
                                        </p:tgtEl>
                                        <p:attrNameLst>
                                          <p:attrName>style.visibility</p:attrName>
                                        </p:attrNameLst>
                                      </p:cBhvr>
                                      <p:to>
                                        <p:strVal val="visible"/>
                                      </p:to>
                                    </p:set>
                                  </p:childTnLst>
                                </p:cTn>
                              </p:par>
                            </p:childTnLst>
                          </p:cTn>
                        </p:par>
                        <p:par>
                          <p:cTn id="87" fill="hold">
                            <p:stCondLst>
                              <p:cond delay="26000"/>
                            </p:stCondLst>
                            <p:childTnLst>
                              <p:par>
                                <p:cTn id="88" presetID="1" presetClass="entr" presetSubtype="0" fill="hold" grpId="0" nodeType="afterEffect">
                                  <p:stCondLst>
                                    <p:cond delay="1000"/>
                                  </p:stCondLst>
                                  <p:childTnLst>
                                    <p:set>
                                      <p:cBhvr>
                                        <p:cTn id="89" dur="1" fill="hold">
                                          <p:stCondLst>
                                            <p:cond delay="0"/>
                                          </p:stCondLst>
                                        </p:cTn>
                                        <p:tgtEl>
                                          <p:spTgt spid="36"/>
                                        </p:tgtEl>
                                        <p:attrNameLst>
                                          <p:attrName>style.visibility</p:attrName>
                                        </p:attrNameLst>
                                      </p:cBhvr>
                                      <p:to>
                                        <p:strVal val="visible"/>
                                      </p:to>
                                    </p:set>
                                  </p:childTnLst>
                                </p:cTn>
                              </p:par>
                            </p:childTnLst>
                          </p:cTn>
                        </p:par>
                        <p:par>
                          <p:cTn id="90" fill="hold">
                            <p:stCondLst>
                              <p:cond delay="27000"/>
                            </p:stCondLst>
                            <p:childTnLst>
                              <p:par>
                                <p:cTn id="91" presetID="1" presetClass="entr" presetSubtype="0" fill="hold" grpId="0" nodeType="afterEffect">
                                  <p:stCondLst>
                                    <p:cond delay="1000"/>
                                  </p:stCondLst>
                                  <p:childTnLst>
                                    <p:set>
                                      <p:cBhvr>
                                        <p:cTn id="92" dur="1" fill="hold">
                                          <p:stCondLst>
                                            <p:cond delay="0"/>
                                          </p:stCondLst>
                                        </p:cTn>
                                        <p:tgtEl>
                                          <p:spTgt spid="37"/>
                                        </p:tgtEl>
                                        <p:attrNameLst>
                                          <p:attrName>style.visibility</p:attrName>
                                        </p:attrNameLst>
                                      </p:cBhvr>
                                      <p:to>
                                        <p:strVal val="visible"/>
                                      </p:to>
                                    </p:set>
                                  </p:childTnLst>
                                </p:cTn>
                              </p:par>
                            </p:childTnLst>
                          </p:cTn>
                        </p:par>
                        <p:par>
                          <p:cTn id="93" fill="hold">
                            <p:stCondLst>
                              <p:cond delay="28000"/>
                            </p:stCondLst>
                            <p:childTnLst>
                              <p:par>
                                <p:cTn id="94" presetID="1" presetClass="entr" presetSubtype="0" fill="hold" grpId="0" nodeType="afterEffect">
                                  <p:stCondLst>
                                    <p:cond delay="1000"/>
                                  </p:stCondLst>
                                  <p:childTnLst>
                                    <p:set>
                                      <p:cBhvr>
                                        <p:cTn id="95" dur="1" fill="hold">
                                          <p:stCondLst>
                                            <p:cond delay="0"/>
                                          </p:stCondLst>
                                        </p:cTn>
                                        <p:tgtEl>
                                          <p:spTgt spid="38"/>
                                        </p:tgtEl>
                                        <p:attrNameLst>
                                          <p:attrName>style.visibility</p:attrName>
                                        </p:attrNameLst>
                                      </p:cBhvr>
                                      <p:to>
                                        <p:strVal val="visible"/>
                                      </p:to>
                                    </p:set>
                                  </p:childTnLst>
                                </p:cTn>
                              </p:par>
                            </p:childTnLst>
                          </p:cTn>
                        </p:par>
                        <p:par>
                          <p:cTn id="96" fill="hold">
                            <p:stCondLst>
                              <p:cond delay="29000"/>
                            </p:stCondLst>
                            <p:childTnLst>
                              <p:par>
                                <p:cTn id="97" presetID="1" presetClass="entr" presetSubtype="0" fill="hold" grpId="0" nodeType="afterEffect">
                                  <p:stCondLst>
                                    <p:cond delay="1000"/>
                                  </p:stCondLst>
                                  <p:childTnLst>
                                    <p:set>
                                      <p:cBhvr>
                                        <p:cTn id="98" dur="1" fill="hold">
                                          <p:stCondLst>
                                            <p:cond delay="0"/>
                                          </p:stCondLst>
                                        </p:cTn>
                                        <p:tgtEl>
                                          <p:spTgt spid="39"/>
                                        </p:tgtEl>
                                        <p:attrNameLst>
                                          <p:attrName>style.visibility</p:attrName>
                                        </p:attrNameLst>
                                      </p:cBhvr>
                                      <p:to>
                                        <p:strVal val="visible"/>
                                      </p:to>
                                    </p:set>
                                  </p:childTnLst>
                                </p:cTn>
                              </p:par>
                            </p:childTnLst>
                          </p:cTn>
                        </p:par>
                        <p:par>
                          <p:cTn id="99" fill="hold">
                            <p:stCondLst>
                              <p:cond delay="30000"/>
                            </p:stCondLst>
                            <p:childTnLst>
                              <p:par>
                                <p:cTn id="100" presetID="1" presetClass="entr" presetSubtype="0" fill="hold" grpId="0" nodeType="afterEffect">
                                  <p:stCondLst>
                                    <p:cond delay="1000"/>
                                  </p:stCondLst>
                                  <p:childTnLst>
                                    <p:set>
                                      <p:cBhvr>
                                        <p:cTn id="101" dur="1" fill="hold">
                                          <p:stCondLst>
                                            <p:cond delay="0"/>
                                          </p:stCondLst>
                                        </p:cTn>
                                        <p:tgtEl>
                                          <p:spTgt spid="40"/>
                                        </p:tgtEl>
                                        <p:attrNameLst>
                                          <p:attrName>style.visibility</p:attrName>
                                        </p:attrNameLst>
                                      </p:cBhvr>
                                      <p:to>
                                        <p:strVal val="visible"/>
                                      </p:to>
                                    </p:set>
                                  </p:childTnLst>
                                </p:cTn>
                              </p:par>
                            </p:childTnLst>
                          </p:cTn>
                        </p:par>
                        <p:par>
                          <p:cTn id="102" fill="hold">
                            <p:stCondLst>
                              <p:cond delay="31000"/>
                            </p:stCondLst>
                            <p:childTnLst>
                              <p:par>
                                <p:cTn id="103" presetID="1" presetClass="entr" presetSubtype="0" fill="hold" grpId="0" nodeType="afterEffect">
                                  <p:stCondLst>
                                    <p:cond delay="1000"/>
                                  </p:stCondLst>
                                  <p:childTnLst>
                                    <p:set>
                                      <p:cBhvr>
                                        <p:cTn id="104" dur="1" fill="hold">
                                          <p:stCondLst>
                                            <p:cond delay="0"/>
                                          </p:stCondLst>
                                        </p:cTn>
                                        <p:tgtEl>
                                          <p:spTgt spid="41"/>
                                        </p:tgtEl>
                                        <p:attrNameLst>
                                          <p:attrName>style.visibility</p:attrName>
                                        </p:attrNameLst>
                                      </p:cBhvr>
                                      <p:to>
                                        <p:strVal val="visible"/>
                                      </p:to>
                                    </p:set>
                                  </p:childTnLst>
                                </p:cTn>
                              </p:par>
                            </p:childTnLst>
                          </p:cTn>
                        </p:par>
                        <p:par>
                          <p:cTn id="105" fill="hold">
                            <p:stCondLst>
                              <p:cond delay="32000"/>
                            </p:stCondLst>
                            <p:childTnLst>
                              <p:par>
                                <p:cTn id="106" presetID="1" presetClass="entr" presetSubtype="0" fill="hold" grpId="0" nodeType="afterEffect">
                                  <p:stCondLst>
                                    <p:cond delay="1000"/>
                                  </p:stCondLst>
                                  <p:childTnLst>
                                    <p:set>
                                      <p:cBhvr>
                                        <p:cTn id="107" dur="1" fill="hold">
                                          <p:stCondLst>
                                            <p:cond delay="0"/>
                                          </p:stCondLst>
                                        </p:cTn>
                                        <p:tgtEl>
                                          <p:spTgt spid="42"/>
                                        </p:tgtEl>
                                        <p:attrNameLst>
                                          <p:attrName>style.visibility</p:attrName>
                                        </p:attrNameLst>
                                      </p:cBhvr>
                                      <p:to>
                                        <p:strVal val="visible"/>
                                      </p:to>
                                    </p:set>
                                  </p:childTnLst>
                                </p:cTn>
                              </p:par>
                            </p:childTnLst>
                          </p:cTn>
                        </p:par>
                        <p:par>
                          <p:cTn id="108" fill="hold">
                            <p:stCondLst>
                              <p:cond delay="33000"/>
                            </p:stCondLst>
                            <p:childTnLst>
                              <p:par>
                                <p:cTn id="109" presetID="1" presetClass="entr" presetSubtype="0" fill="hold" grpId="0" nodeType="afterEffect">
                                  <p:stCondLst>
                                    <p:cond delay="1000"/>
                                  </p:stCondLst>
                                  <p:childTnLst>
                                    <p:set>
                                      <p:cBhvr>
                                        <p:cTn id="110" dur="1" fill="hold">
                                          <p:stCondLst>
                                            <p:cond delay="0"/>
                                          </p:stCondLst>
                                        </p:cTn>
                                        <p:tgtEl>
                                          <p:spTgt spid="43"/>
                                        </p:tgtEl>
                                        <p:attrNameLst>
                                          <p:attrName>style.visibility</p:attrName>
                                        </p:attrNameLst>
                                      </p:cBhvr>
                                      <p:to>
                                        <p:strVal val="visible"/>
                                      </p:to>
                                    </p:set>
                                  </p:childTnLst>
                                </p:cTn>
                              </p:par>
                            </p:childTnLst>
                          </p:cTn>
                        </p:par>
                        <p:par>
                          <p:cTn id="111" fill="hold">
                            <p:stCondLst>
                              <p:cond delay="34000"/>
                            </p:stCondLst>
                            <p:childTnLst>
                              <p:par>
                                <p:cTn id="112" presetID="1" presetClass="entr" presetSubtype="0" fill="hold" grpId="0" nodeType="afterEffect">
                                  <p:stCondLst>
                                    <p:cond delay="1000"/>
                                  </p:stCondLst>
                                  <p:childTnLst>
                                    <p:set>
                                      <p:cBhvr>
                                        <p:cTn id="113" dur="1" fill="hold">
                                          <p:stCondLst>
                                            <p:cond delay="0"/>
                                          </p:stCondLst>
                                        </p:cTn>
                                        <p:tgtEl>
                                          <p:spTgt spid="44"/>
                                        </p:tgtEl>
                                        <p:attrNameLst>
                                          <p:attrName>style.visibility</p:attrName>
                                        </p:attrNameLst>
                                      </p:cBhvr>
                                      <p:to>
                                        <p:strVal val="visible"/>
                                      </p:to>
                                    </p:set>
                                  </p:childTnLst>
                                </p:cTn>
                              </p:par>
                            </p:childTnLst>
                          </p:cTn>
                        </p:par>
                        <p:par>
                          <p:cTn id="114" fill="hold">
                            <p:stCondLst>
                              <p:cond delay="35000"/>
                            </p:stCondLst>
                            <p:childTnLst>
                              <p:par>
                                <p:cTn id="115" presetID="1" presetClass="entr" presetSubtype="0" fill="hold" grpId="0" nodeType="afterEffect">
                                  <p:stCondLst>
                                    <p:cond delay="1000"/>
                                  </p:stCondLst>
                                  <p:childTnLst>
                                    <p:set>
                                      <p:cBhvr>
                                        <p:cTn id="116" dur="1" fill="hold">
                                          <p:stCondLst>
                                            <p:cond delay="0"/>
                                          </p:stCondLst>
                                        </p:cTn>
                                        <p:tgtEl>
                                          <p:spTgt spid="45"/>
                                        </p:tgtEl>
                                        <p:attrNameLst>
                                          <p:attrName>style.visibility</p:attrName>
                                        </p:attrNameLst>
                                      </p:cBhvr>
                                      <p:to>
                                        <p:strVal val="visible"/>
                                      </p:to>
                                    </p:set>
                                  </p:childTnLst>
                                </p:cTn>
                              </p:par>
                            </p:childTnLst>
                          </p:cTn>
                        </p:par>
                        <p:par>
                          <p:cTn id="117" fill="hold">
                            <p:stCondLst>
                              <p:cond delay="36000"/>
                            </p:stCondLst>
                            <p:childTnLst>
                              <p:par>
                                <p:cTn id="118" presetID="1" presetClass="entr" presetSubtype="0" fill="hold" grpId="0" nodeType="afterEffect">
                                  <p:stCondLst>
                                    <p:cond delay="1000"/>
                                  </p:stCondLst>
                                  <p:childTnLst>
                                    <p:set>
                                      <p:cBhvr>
                                        <p:cTn id="119" dur="1" fill="hold">
                                          <p:stCondLst>
                                            <p:cond delay="0"/>
                                          </p:stCondLst>
                                        </p:cTn>
                                        <p:tgtEl>
                                          <p:spTgt spid="46"/>
                                        </p:tgtEl>
                                        <p:attrNameLst>
                                          <p:attrName>style.visibility</p:attrName>
                                        </p:attrNameLst>
                                      </p:cBhvr>
                                      <p:to>
                                        <p:strVal val="visible"/>
                                      </p:to>
                                    </p:set>
                                  </p:childTnLst>
                                </p:cTn>
                              </p:par>
                            </p:childTnLst>
                          </p:cTn>
                        </p:par>
                        <p:par>
                          <p:cTn id="120" fill="hold">
                            <p:stCondLst>
                              <p:cond delay="37000"/>
                            </p:stCondLst>
                            <p:childTnLst>
                              <p:par>
                                <p:cTn id="121" presetID="1" presetClass="entr" presetSubtype="0" fill="hold" grpId="0" nodeType="afterEffect">
                                  <p:stCondLst>
                                    <p:cond delay="1000"/>
                                  </p:stCondLst>
                                  <p:childTnLst>
                                    <p:set>
                                      <p:cBhvr>
                                        <p:cTn id="122" dur="1" fill="hold">
                                          <p:stCondLst>
                                            <p:cond delay="0"/>
                                          </p:stCondLst>
                                        </p:cTn>
                                        <p:tgtEl>
                                          <p:spTgt spid="47"/>
                                        </p:tgtEl>
                                        <p:attrNameLst>
                                          <p:attrName>style.visibility</p:attrName>
                                        </p:attrNameLst>
                                      </p:cBhvr>
                                      <p:to>
                                        <p:strVal val="visible"/>
                                      </p:to>
                                    </p:set>
                                  </p:childTnLst>
                                </p:cTn>
                              </p:par>
                            </p:childTnLst>
                          </p:cTn>
                        </p:par>
                        <p:par>
                          <p:cTn id="123" fill="hold">
                            <p:stCondLst>
                              <p:cond delay="38000"/>
                            </p:stCondLst>
                            <p:childTnLst>
                              <p:par>
                                <p:cTn id="124" presetID="1" presetClass="entr" presetSubtype="0" fill="hold" grpId="0" nodeType="afterEffect">
                                  <p:stCondLst>
                                    <p:cond delay="1000"/>
                                  </p:stCondLst>
                                  <p:childTnLst>
                                    <p:set>
                                      <p:cBhvr>
                                        <p:cTn id="125" dur="1" fill="hold">
                                          <p:stCondLst>
                                            <p:cond delay="0"/>
                                          </p:stCondLst>
                                        </p:cTn>
                                        <p:tgtEl>
                                          <p:spTgt spid="48"/>
                                        </p:tgtEl>
                                        <p:attrNameLst>
                                          <p:attrName>style.visibility</p:attrName>
                                        </p:attrNameLst>
                                      </p:cBhvr>
                                      <p:to>
                                        <p:strVal val="visible"/>
                                      </p:to>
                                    </p:set>
                                  </p:childTnLst>
                                </p:cTn>
                              </p:par>
                            </p:childTnLst>
                          </p:cTn>
                        </p:par>
                        <p:par>
                          <p:cTn id="126" fill="hold">
                            <p:stCondLst>
                              <p:cond delay="39000"/>
                            </p:stCondLst>
                            <p:childTnLst>
                              <p:par>
                                <p:cTn id="127" presetID="1" presetClass="entr" presetSubtype="0" fill="hold" grpId="0" nodeType="afterEffect">
                                  <p:stCondLst>
                                    <p:cond delay="1000"/>
                                  </p:stCondLst>
                                  <p:childTnLst>
                                    <p:set>
                                      <p:cBhvr>
                                        <p:cTn id="128" dur="1" fill="hold">
                                          <p:stCondLst>
                                            <p:cond delay="0"/>
                                          </p:stCondLst>
                                        </p:cTn>
                                        <p:tgtEl>
                                          <p:spTgt spid="49"/>
                                        </p:tgtEl>
                                        <p:attrNameLst>
                                          <p:attrName>style.visibility</p:attrName>
                                        </p:attrNameLst>
                                      </p:cBhvr>
                                      <p:to>
                                        <p:strVal val="visible"/>
                                      </p:to>
                                    </p:set>
                                  </p:childTnLst>
                                </p:cTn>
                              </p:par>
                            </p:childTnLst>
                          </p:cTn>
                        </p:par>
                        <p:par>
                          <p:cTn id="129" fill="hold">
                            <p:stCondLst>
                              <p:cond delay="40000"/>
                            </p:stCondLst>
                            <p:childTnLst>
                              <p:par>
                                <p:cTn id="130" presetID="1" presetClass="entr" presetSubtype="0" fill="hold" grpId="0" nodeType="afterEffect">
                                  <p:stCondLst>
                                    <p:cond delay="1000"/>
                                  </p:stCondLst>
                                  <p:childTnLst>
                                    <p:set>
                                      <p:cBhvr>
                                        <p:cTn id="131" dur="1" fill="hold">
                                          <p:stCondLst>
                                            <p:cond delay="0"/>
                                          </p:stCondLst>
                                        </p:cTn>
                                        <p:tgtEl>
                                          <p:spTgt spid="50"/>
                                        </p:tgtEl>
                                        <p:attrNameLst>
                                          <p:attrName>style.visibility</p:attrName>
                                        </p:attrNameLst>
                                      </p:cBhvr>
                                      <p:to>
                                        <p:strVal val="visible"/>
                                      </p:to>
                                    </p:set>
                                  </p:childTnLst>
                                </p:cTn>
                              </p:par>
                            </p:childTnLst>
                          </p:cTn>
                        </p:par>
                        <p:par>
                          <p:cTn id="132" fill="hold">
                            <p:stCondLst>
                              <p:cond delay="41000"/>
                            </p:stCondLst>
                            <p:childTnLst>
                              <p:par>
                                <p:cTn id="133" presetID="1" presetClass="entr" presetSubtype="0" fill="hold" grpId="0" nodeType="afterEffect">
                                  <p:stCondLst>
                                    <p:cond delay="1000"/>
                                  </p:stCondLst>
                                  <p:childTnLst>
                                    <p:set>
                                      <p:cBhvr>
                                        <p:cTn id="134" dur="1" fill="hold">
                                          <p:stCondLst>
                                            <p:cond delay="0"/>
                                          </p:stCondLst>
                                        </p:cTn>
                                        <p:tgtEl>
                                          <p:spTgt spid="51"/>
                                        </p:tgtEl>
                                        <p:attrNameLst>
                                          <p:attrName>style.visibility</p:attrName>
                                        </p:attrNameLst>
                                      </p:cBhvr>
                                      <p:to>
                                        <p:strVal val="visible"/>
                                      </p:to>
                                    </p:set>
                                  </p:childTnLst>
                                </p:cTn>
                              </p:par>
                            </p:childTnLst>
                          </p:cTn>
                        </p:par>
                        <p:par>
                          <p:cTn id="135" fill="hold">
                            <p:stCondLst>
                              <p:cond delay="42000"/>
                            </p:stCondLst>
                            <p:childTnLst>
                              <p:par>
                                <p:cTn id="136" presetID="1" presetClass="entr" presetSubtype="0" fill="hold" grpId="0" nodeType="afterEffect">
                                  <p:stCondLst>
                                    <p:cond delay="1000"/>
                                  </p:stCondLst>
                                  <p:childTnLst>
                                    <p:set>
                                      <p:cBhvr>
                                        <p:cTn id="137" dur="1" fill="hold">
                                          <p:stCondLst>
                                            <p:cond delay="0"/>
                                          </p:stCondLst>
                                        </p:cTn>
                                        <p:tgtEl>
                                          <p:spTgt spid="52"/>
                                        </p:tgtEl>
                                        <p:attrNameLst>
                                          <p:attrName>style.visibility</p:attrName>
                                        </p:attrNameLst>
                                      </p:cBhvr>
                                      <p:to>
                                        <p:strVal val="visible"/>
                                      </p:to>
                                    </p:set>
                                  </p:childTnLst>
                                </p:cTn>
                              </p:par>
                            </p:childTnLst>
                          </p:cTn>
                        </p:par>
                        <p:par>
                          <p:cTn id="138" fill="hold">
                            <p:stCondLst>
                              <p:cond delay="43000"/>
                            </p:stCondLst>
                            <p:childTnLst>
                              <p:par>
                                <p:cTn id="139" presetID="1" presetClass="entr" presetSubtype="0" fill="hold" grpId="0" nodeType="afterEffect">
                                  <p:stCondLst>
                                    <p:cond delay="1000"/>
                                  </p:stCondLst>
                                  <p:childTnLst>
                                    <p:set>
                                      <p:cBhvr>
                                        <p:cTn id="140" dur="1" fill="hold">
                                          <p:stCondLst>
                                            <p:cond delay="0"/>
                                          </p:stCondLst>
                                        </p:cTn>
                                        <p:tgtEl>
                                          <p:spTgt spid="53"/>
                                        </p:tgtEl>
                                        <p:attrNameLst>
                                          <p:attrName>style.visibility</p:attrName>
                                        </p:attrNameLst>
                                      </p:cBhvr>
                                      <p:to>
                                        <p:strVal val="visible"/>
                                      </p:to>
                                    </p:set>
                                  </p:childTnLst>
                                </p:cTn>
                              </p:par>
                            </p:childTnLst>
                          </p:cTn>
                        </p:par>
                        <p:par>
                          <p:cTn id="141" fill="hold">
                            <p:stCondLst>
                              <p:cond delay="44000"/>
                            </p:stCondLst>
                            <p:childTnLst>
                              <p:par>
                                <p:cTn id="142" presetID="1" presetClass="entr" presetSubtype="0" fill="hold" grpId="0" nodeType="afterEffect">
                                  <p:stCondLst>
                                    <p:cond delay="1000"/>
                                  </p:stCondLst>
                                  <p:childTnLst>
                                    <p:set>
                                      <p:cBhvr>
                                        <p:cTn id="143" dur="1" fill="hold">
                                          <p:stCondLst>
                                            <p:cond delay="0"/>
                                          </p:stCondLst>
                                        </p:cTn>
                                        <p:tgtEl>
                                          <p:spTgt spid="54"/>
                                        </p:tgtEl>
                                        <p:attrNameLst>
                                          <p:attrName>style.visibility</p:attrName>
                                        </p:attrNameLst>
                                      </p:cBhvr>
                                      <p:to>
                                        <p:strVal val="visible"/>
                                      </p:to>
                                    </p:set>
                                  </p:childTnLst>
                                </p:cTn>
                              </p:par>
                            </p:childTnLst>
                          </p:cTn>
                        </p:par>
                        <p:par>
                          <p:cTn id="144" fill="hold">
                            <p:stCondLst>
                              <p:cond delay="45000"/>
                            </p:stCondLst>
                            <p:childTnLst>
                              <p:par>
                                <p:cTn id="145" presetID="1" presetClass="entr" presetSubtype="0" fill="hold" grpId="0" nodeType="afterEffect">
                                  <p:stCondLst>
                                    <p:cond delay="1000"/>
                                  </p:stCondLst>
                                  <p:childTnLst>
                                    <p:set>
                                      <p:cBhvr>
                                        <p:cTn id="146" dur="1" fill="hold">
                                          <p:stCondLst>
                                            <p:cond delay="0"/>
                                          </p:stCondLst>
                                        </p:cTn>
                                        <p:tgtEl>
                                          <p:spTgt spid="55"/>
                                        </p:tgtEl>
                                        <p:attrNameLst>
                                          <p:attrName>style.visibility</p:attrName>
                                        </p:attrNameLst>
                                      </p:cBhvr>
                                      <p:to>
                                        <p:strVal val="visible"/>
                                      </p:to>
                                    </p:set>
                                  </p:childTnLst>
                                </p:cTn>
                              </p:par>
                            </p:childTnLst>
                          </p:cTn>
                        </p:par>
                        <p:par>
                          <p:cTn id="147" fill="hold">
                            <p:stCondLst>
                              <p:cond delay="46000"/>
                            </p:stCondLst>
                            <p:childTnLst>
                              <p:par>
                                <p:cTn id="148" presetID="1" presetClass="entr" presetSubtype="0" fill="hold" grpId="0" nodeType="afterEffect">
                                  <p:stCondLst>
                                    <p:cond delay="1000"/>
                                  </p:stCondLst>
                                  <p:childTnLst>
                                    <p:set>
                                      <p:cBhvr>
                                        <p:cTn id="149" dur="1" fill="hold">
                                          <p:stCondLst>
                                            <p:cond delay="0"/>
                                          </p:stCondLst>
                                        </p:cTn>
                                        <p:tgtEl>
                                          <p:spTgt spid="56"/>
                                        </p:tgtEl>
                                        <p:attrNameLst>
                                          <p:attrName>style.visibility</p:attrName>
                                        </p:attrNameLst>
                                      </p:cBhvr>
                                      <p:to>
                                        <p:strVal val="visible"/>
                                      </p:to>
                                    </p:set>
                                  </p:childTnLst>
                                </p:cTn>
                              </p:par>
                            </p:childTnLst>
                          </p:cTn>
                        </p:par>
                        <p:par>
                          <p:cTn id="150" fill="hold">
                            <p:stCondLst>
                              <p:cond delay="47000"/>
                            </p:stCondLst>
                            <p:childTnLst>
                              <p:par>
                                <p:cTn id="151" presetID="1" presetClass="entr" presetSubtype="0" fill="hold" grpId="0" nodeType="afterEffect">
                                  <p:stCondLst>
                                    <p:cond delay="1000"/>
                                  </p:stCondLst>
                                  <p:childTnLst>
                                    <p:set>
                                      <p:cBhvr>
                                        <p:cTn id="152" dur="1" fill="hold">
                                          <p:stCondLst>
                                            <p:cond delay="0"/>
                                          </p:stCondLst>
                                        </p:cTn>
                                        <p:tgtEl>
                                          <p:spTgt spid="57"/>
                                        </p:tgtEl>
                                        <p:attrNameLst>
                                          <p:attrName>style.visibility</p:attrName>
                                        </p:attrNameLst>
                                      </p:cBhvr>
                                      <p:to>
                                        <p:strVal val="visible"/>
                                      </p:to>
                                    </p:set>
                                  </p:childTnLst>
                                </p:cTn>
                              </p:par>
                            </p:childTnLst>
                          </p:cTn>
                        </p:par>
                        <p:par>
                          <p:cTn id="153" fill="hold">
                            <p:stCondLst>
                              <p:cond delay="48000"/>
                            </p:stCondLst>
                            <p:childTnLst>
                              <p:par>
                                <p:cTn id="154" presetID="1" presetClass="entr" presetSubtype="0" fill="hold" grpId="0" nodeType="afterEffect">
                                  <p:stCondLst>
                                    <p:cond delay="1000"/>
                                  </p:stCondLst>
                                  <p:childTnLst>
                                    <p:set>
                                      <p:cBhvr>
                                        <p:cTn id="155" dur="1" fill="hold">
                                          <p:stCondLst>
                                            <p:cond delay="0"/>
                                          </p:stCondLst>
                                        </p:cTn>
                                        <p:tgtEl>
                                          <p:spTgt spid="58"/>
                                        </p:tgtEl>
                                        <p:attrNameLst>
                                          <p:attrName>style.visibility</p:attrName>
                                        </p:attrNameLst>
                                      </p:cBhvr>
                                      <p:to>
                                        <p:strVal val="visible"/>
                                      </p:to>
                                    </p:set>
                                  </p:childTnLst>
                                </p:cTn>
                              </p:par>
                            </p:childTnLst>
                          </p:cTn>
                        </p:par>
                        <p:par>
                          <p:cTn id="156" fill="hold">
                            <p:stCondLst>
                              <p:cond delay="49000"/>
                            </p:stCondLst>
                            <p:childTnLst>
                              <p:par>
                                <p:cTn id="157" presetID="1" presetClass="entr" presetSubtype="0" fill="hold" grpId="0" nodeType="afterEffect">
                                  <p:stCondLst>
                                    <p:cond delay="1000"/>
                                  </p:stCondLst>
                                  <p:childTnLst>
                                    <p:set>
                                      <p:cBhvr>
                                        <p:cTn id="158" dur="1" fill="hold">
                                          <p:stCondLst>
                                            <p:cond delay="0"/>
                                          </p:stCondLst>
                                        </p:cTn>
                                        <p:tgtEl>
                                          <p:spTgt spid="59"/>
                                        </p:tgtEl>
                                        <p:attrNameLst>
                                          <p:attrName>style.visibility</p:attrName>
                                        </p:attrNameLst>
                                      </p:cBhvr>
                                      <p:to>
                                        <p:strVal val="visible"/>
                                      </p:to>
                                    </p:set>
                                  </p:childTnLst>
                                </p:cTn>
                              </p:par>
                            </p:childTnLst>
                          </p:cTn>
                        </p:par>
                        <p:par>
                          <p:cTn id="159" fill="hold">
                            <p:stCondLst>
                              <p:cond delay="50000"/>
                            </p:stCondLst>
                            <p:childTnLst>
                              <p:par>
                                <p:cTn id="160" presetID="1" presetClass="entr" presetSubtype="0" fill="hold" grpId="0" nodeType="afterEffect">
                                  <p:stCondLst>
                                    <p:cond delay="1000"/>
                                  </p:stCondLst>
                                  <p:childTnLst>
                                    <p:set>
                                      <p:cBhvr>
                                        <p:cTn id="161" dur="1" fill="hold">
                                          <p:stCondLst>
                                            <p:cond delay="0"/>
                                          </p:stCondLst>
                                        </p:cTn>
                                        <p:tgtEl>
                                          <p:spTgt spid="60"/>
                                        </p:tgtEl>
                                        <p:attrNameLst>
                                          <p:attrName>style.visibility</p:attrName>
                                        </p:attrNameLst>
                                      </p:cBhvr>
                                      <p:to>
                                        <p:strVal val="visible"/>
                                      </p:to>
                                    </p:set>
                                  </p:childTnLst>
                                </p:cTn>
                              </p:par>
                            </p:childTnLst>
                          </p:cTn>
                        </p:par>
                        <p:par>
                          <p:cTn id="162" fill="hold">
                            <p:stCondLst>
                              <p:cond delay="51000"/>
                            </p:stCondLst>
                            <p:childTnLst>
                              <p:par>
                                <p:cTn id="163" presetID="1" presetClass="entr" presetSubtype="0" fill="hold" grpId="0" nodeType="afterEffect">
                                  <p:stCondLst>
                                    <p:cond delay="1000"/>
                                  </p:stCondLst>
                                  <p:childTnLst>
                                    <p:set>
                                      <p:cBhvr>
                                        <p:cTn id="164" dur="1" fill="hold">
                                          <p:stCondLst>
                                            <p:cond delay="0"/>
                                          </p:stCondLst>
                                        </p:cTn>
                                        <p:tgtEl>
                                          <p:spTgt spid="61"/>
                                        </p:tgtEl>
                                        <p:attrNameLst>
                                          <p:attrName>style.visibility</p:attrName>
                                        </p:attrNameLst>
                                      </p:cBhvr>
                                      <p:to>
                                        <p:strVal val="visible"/>
                                      </p:to>
                                    </p:set>
                                  </p:childTnLst>
                                </p:cTn>
                              </p:par>
                            </p:childTnLst>
                          </p:cTn>
                        </p:par>
                        <p:par>
                          <p:cTn id="165" fill="hold">
                            <p:stCondLst>
                              <p:cond delay="52000"/>
                            </p:stCondLst>
                            <p:childTnLst>
                              <p:par>
                                <p:cTn id="166" presetID="1" presetClass="entr" presetSubtype="0" fill="hold" grpId="0" nodeType="afterEffect">
                                  <p:stCondLst>
                                    <p:cond delay="1000"/>
                                  </p:stCondLst>
                                  <p:childTnLst>
                                    <p:set>
                                      <p:cBhvr>
                                        <p:cTn id="167" dur="1" fill="hold">
                                          <p:stCondLst>
                                            <p:cond delay="0"/>
                                          </p:stCondLst>
                                        </p:cTn>
                                        <p:tgtEl>
                                          <p:spTgt spid="62"/>
                                        </p:tgtEl>
                                        <p:attrNameLst>
                                          <p:attrName>style.visibility</p:attrName>
                                        </p:attrNameLst>
                                      </p:cBhvr>
                                      <p:to>
                                        <p:strVal val="visible"/>
                                      </p:to>
                                    </p:set>
                                  </p:childTnLst>
                                </p:cTn>
                              </p:par>
                            </p:childTnLst>
                          </p:cTn>
                        </p:par>
                        <p:par>
                          <p:cTn id="168" fill="hold">
                            <p:stCondLst>
                              <p:cond delay="53000"/>
                            </p:stCondLst>
                            <p:childTnLst>
                              <p:par>
                                <p:cTn id="169" presetID="1" presetClass="entr" presetSubtype="0" fill="hold" grpId="0" nodeType="afterEffect">
                                  <p:stCondLst>
                                    <p:cond delay="1000"/>
                                  </p:stCondLst>
                                  <p:childTnLst>
                                    <p:set>
                                      <p:cBhvr>
                                        <p:cTn id="170" dur="1" fill="hold">
                                          <p:stCondLst>
                                            <p:cond delay="0"/>
                                          </p:stCondLst>
                                        </p:cTn>
                                        <p:tgtEl>
                                          <p:spTgt spid="63"/>
                                        </p:tgtEl>
                                        <p:attrNameLst>
                                          <p:attrName>style.visibility</p:attrName>
                                        </p:attrNameLst>
                                      </p:cBhvr>
                                      <p:to>
                                        <p:strVal val="visible"/>
                                      </p:to>
                                    </p:set>
                                  </p:childTnLst>
                                </p:cTn>
                              </p:par>
                            </p:childTnLst>
                          </p:cTn>
                        </p:par>
                        <p:par>
                          <p:cTn id="171" fill="hold">
                            <p:stCondLst>
                              <p:cond delay="54000"/>
                            </p:stCondLst>
                            <p:childTnLst>
                              <p:par>
                                <p:cTn id="172" presetID="1" presetClass="entr" presetSubtype="0" fill="hold" grpId="0" nodeType="afterEffect">
                                  <p:stCondLst>
                                    <p:cond delay="1000"/>
                                  </p:stCondLst>
                                  <p:childTnLst>
                                    <p:set>
                                      <p:cBhvr>
                                        <p:cTn id="173" dur="1" fill="hold">
                                          <p:stCondLst>
                                            <p:cond delay="0"/>
                                          </p:stCondLst>
                                        </p:cTn>
                                        <p:tgtEl>
                                          <p:spTgt spid="64"/>
                                        </p:tgtEl>
                                        <p:attrNameLst>
                                          <p:attrName>style.visibility</p:attrName>
                                        </p:attrNameLst>
                                      </p:cBhvr>
                                      <p:to>
                                        <p:strVal val="visible"/>
                                      </p:to>
                                    </p:set>
                                  </p:childTnLst>
                                </p:cTn>
                              </p:par>
                            </p:childTnLst>
                          </p:cTn>
                        </p:par>
                        <p:par>
                          <p:cTn id="174" fill="hold">
                            <p:stCondLst>
                              <p:cond delay="55000"/>
                            </p:stCondLst>
                            <p:childTnLst>
                              <p:par>
                                <p:cTn id="175" presetID="1" presetClass="entr" presetSubtype="0" fill="hold" grpId="0" nodeType="afterEffect">
                                  <p:stCondLst>
                                    <p:cond delay="1000"/>
                                  </p:stCondLst>
                                  <p:childTnLst>
                                    <p:set>
                                      <p:cBhvr>
                                        <p:cTn id="176" dur="1" fill="hold">
                                          <p:stCondLst>
                                            <p:cond delay="0"/>
                                          </p:stCondLst>
                                        </p:cTn>
                                        <p:tgtEl>
                                          <p:spTgt spid="65"/>
                                        </p:tgtEl>
                                        <p:attrNameLst>
                                          <p:attrName>style.visibility</p:attrName>
                                        </p:attrNameLst>
                                      </p:cBhvr>
                                      <p:to>
                                        <p:strVal val="visible"/>
                                      </p:to>
                                    </p:set>
                                  </p:childTnLst>
                                </p:cTn>
                              </p:par>
                            </p:childTnLst>
                          </p:cTn>
                        </p:par>
                        <p:par>
                          <p:cTn id="177" fill="hold">
                            <p:stCondLst>
                              <p:cond delay="56000"/>
                            </p:stCondLst>
                            <p:childTnLst>
                              <p:par>
                                <p:cTn id="178" presetID="1" presetClass="entr" presetSubtype="0" fill="hold" grpId="0" nodeType="afterEffect">
                                  <p:stCondLst>
                                    <p:cond delay="1000"/>
                                  </p:stCondLst>
                                  <p:childTnLst>
                                    <p:set>
                                      <p:cBhvr>
                                        <p:cTn id="179" dur="1" fill="hold">
                                          <p:stCondLst>
                                            <p:cond delay="0"/>
                                          </p:stCondLst>
                                        </p:cTn>
                                        <p:tgtEl>
                                          <p:spTgt spid="66"/>
                                        </p:tgtEl>
                                        <p:attrNameLst>
                                          <p:attrName>style.visibility</p:attrName>
                                        </p:attrNameLst>
                                      </p:cBhvr>
                                      <p:to>
                                        <p:strVal val="visible"/>
                                      </p:to>
                                    </p:set>
                                  </p:childTnLst>
                                </p:cTn>
                              </p:par>
                            </p:childTnLst>
                          </p:cTn>
                        </p:par>
                        <p:par>
                          <p:cTn id="180" fill="hold">
                            <p:stCondLst>
                              <p:cond delay="57000"/>
                            </p:stCondLst>
                            <p:childTnLst>
                              <p:par>
                                <p:cTn id="181" presetID="1" presetClass="entr" presetSubtype="0" fill="hold" grpId="0" nodeType="afterEffect">
                                  <p:stCondLst>
                                    <p:cond delay="1000"/>
                                  </p:stCondLst>
                                  <p:childTnLst>
                                    <p:set>
                                      <p:cBhvr>
                                        <p:cTn id="182" dur="1" fill="hold">
                                          <p:stCondLst>
                                            <p:cond delay="0"/>
                                          </p:stCondLst>
                                        </p:cTn>
                                        <p:tgtEl>
                                          <p:spTgt spid="67"/>
                                        </p:tgtEl>
                                        <p:attrNameLst>
                                          <p:attrName>style.visibility</p:attrName>
                                        </p:attrNameLst>
                                      </p:cBhvr>
                                      <p:to>
                                        <p:strVal val="visible"/>
                                      </p:to>
                                    </p:set>
                                  </p:childTnLst>
                                </p:cTn>
                              </p:par>
                            </p:childTnLst>
                          </p:cTn>
                        </p:par>
                        <p:par>
                          <p:cTn id="183" fill="hold">
                            <p:stCondLst>
                              <p:cond delay="58000"/>
                            </p:stCondLst>
                            <p:childTnLst>
                              <p:par>
                                <p:cTn id="184" presetID="1" presetClass="entr" presetSubtype="0" fill="hold" grpId="0" nodeType="afterEffect">
                                  <p:stCondLst>
                                    <p:cond delay="1000"/>
                                  </p:stCondLst>
                                  <p:childTnLst>
                                    <p:set>
                                      <p:cBhvr>
                                        <p:cTn id="185" dur="1" fill="hold">
                                          <p:stCondLst>
                                            <p:cond delay="0"/>
                                          </p:stCondLst>
                                        </p:cTn>
                                        <p:tgtEl>
                                          <p:spTgt spid="68"/>
                                        </p:tgtEl>
                                        <p:attrNameLst>
                                          <p:attrName>style.visibility</p:attrName>
                                        </p:attrNameLst>
                                      </p:cBhvr>
                                      <p:to>
                                        <p:strVal val="visible"/>
                                      </p:to>
                                    </p:set>
                                  </p:childTnLst>
                                </p:cTn>
                              </p:par>
                            </p:childTnLst>
                          </p:cTn>
                        </p:par>
                        <p:par>
                          <p:cTn id="186" fill="hold">
                            <p:stCondLst>
                              <p:cond delay="59000"/>
                            </p:stCondLst>
                            <p:childTnLst>
                              <p:par>
                                <p:cTn id="187" presetID="1" presetClass="entr" presetSubtype="0" fill="hold" grpId="0" nodeType="afterEffect">
                                  <p:stCondLst>
                                    <p:cond delay="1000"/>
                                  </p:stCondLst>
                                  <p:childTnLst>
                                    <p:set>
                                      <p:cBhvr>
                                        <p:cTn id="188" dur="1" fill="hold">
                                          <p:stCondLst>
                                            <p:cond delay="0"/>
                                          </p:stCondLst>
                                        </p:cTn>
                                        <p:tgtEl>
                                          <p:spTgt spid="69"/>
                                        </p:tgtEl>
                                        <p:attrNameLst>
                                          <p:attrName>style.visibility</p:attrName>
                                        </p:attrNameLst>
                                      </p:cBhvr>
                                      <p:to>
                                        <p:strVal val="visible"/>
                                      </p:to>
                                    </p:set>
                                  </p:childTnLst>
                                </p:cTn>
                              </p:par>
                            </p:childTnLst>
                          </p:cTn>
                        </p:par>
                        <p:par>
                          <p:cTn id="189" fill="hold">
                            <p:stCondLst>
                              <p:cond delay="60000"/>
                            </p:stCondLst>
                            <p:childTnLst>
                              <p:par>
                                <p:cTn id="190" presetID="1" presetClass="entr" presetSubtype="0" fill="hold" grpId="0" nodeType="afterEffect">
                                  <p:stCondLst>
                                    <p:cond delay="1000"/>
                                  </p:stCondLst>
                                  <p:childTnLst>
                                    <p:set>
                                      <p:cBhvr>
                                        <p:cTn id="191" dur="1" fill="hold">
                                          <p:stCondLst>
                                            <p:cond delay="0"/>
                                          </p:stCondLst>
                                        </p:cTn>
                                        <p:tgtEl>
                                          <p:spTgt spid="70"/>
                                        </p:tgtEl>
                                        <p:attrNameLst>
                                          <p:attrName>style.visibility</p:attrName>
                                        </p:attrNameLst>
                                      </p:cBhvr>
                                      <p:to>
                                        <p:strVal val="visible"/>
                                      </p:to>
                                    </p:set>
                                  </p:childTnLst>
                                </p:cTn>
                              </p:par>
                            </p:childTnLst>
                          </p:cTn>
                        </p:par>
                        <p:par>
                          <p:cTn id="192" fill="hold">
                            <p:stCondLst>
                              <p:cond delay="61000"/>
                            </p:stCondLst>
                            <p:childTnLst>
                              <p:par>
                                <p:cTn id="193" presetID="1" presetClass="entr" presetSubtype="0" fill="hold" grpId="0" nodeType="afterEffect">
                                  <p:stCondLst>
                                    <p:cond delay="1000"/>
                                  </p:stCondLst>
                                  <p:childTnLst>
                                    <p:set>
                                      <p:cBhvr>
                                        <p:cTn id="194" dur="1" fill="hold">
                                          <p:stCondLst>
                                            <p:cond delay="0"/>
                                          </p:stCondLst>
                                        </p:cTn>
                                        <p:tgtEl>
                                          <p:spTgt spid="71"/>
                                        </p:tgtEl>
                                        <p:attrNameLst>
                                          <p:attrName>style.visibility</p:attrName>
                                        </p:attrNameLst>
                                      </p:cBhvr>
                                      <p:to>
                                        <p:strVal val="visible"/>
                                      </p:to>
                                    </p:set>
                                  </p:childTnLst>
                                </p:cTn>
                              </p:par>
                            </p:childTnLst>
                          </p:cTn>
                        </p:par>
                        <p:par>
                          <p:cTn id="195" fill="hold">
                            <p:stCondLst>
                              <p:cond delay="62000"/>
                            </p:stCondLst>
                            <p:childTnLst>
                              <p:par>
                                <p:cTn id="196" presetID="1" presetClass="entr" presetSubtype="0" fill="hold" grpId="0" nodeType="afterEffect">
                                  <p:stCondLst>
                                    <p:cond delay="1000"/>
                                  </p:stCondLst>
                                  <p:childTnLst>
                                    <p:set>
                                      <p:cBhvr>
                                        <p:cTn id="197" dur="1" fill="hold">
                                          <p:stCondLst>
                                            <p:cond delay="0"/>
                                          </p:stCondLst>
                                        </p:cTn>
                                        <p:tgtEl>
                                          <p:spTgt spid="72"/>
                                        </p:tgtEl>
                                        <p:attrNameLst>
                                          <p:attrName>style.visibility</p:attrName>
                                        </p:attrNameLst>
                                      </p:cBhvr>
                                      <p:to>
                                        <p:strVal val="visible"/>
                                      </p:to>
                                    </p:set>
                                  </p:childTnLst>
                                </p:cTn>
                              </p:par>
                            </p:childTnLst>
                          </p:cTn>
                        </p:par>
                        <p:par>
                          <p:cTn id="198" fill="hold">
                            <p:stCondLst>
                              <p:cond delay="63000"/>
                            </p:stCondLst>
                            <p:childTnLst>
                              <p:par>
                                <p:cTn id="199" presetID="1" presetClass="entr" presetSubtype="0" fill="hold" grpId="0" nodeType="afterEffect">
                                  <p:stCondLst>
                                    <p:cond delay="1000"/>
                                  </p:stCondLst>
                                  <p:childTnLst>
                                    <p:set>
                                      <p:cBhvr>
                                        <p:cTn id="200" dur="1" fill="hold">
                                          <p:stCondLst>
                                            <p:cond delay="0"/>
                                          </p:stCondLst>
                                        </p:cTn>
                                        <p:tgtEl>
                                          <p:spTgt spid="73"/>
                                        </p:tgtEl>
                                        <p:attrNameLst>
                                          <p:attrName>style.visibility</p:attrName>
                                        </p:attrNameLst>
                                      </p:cBhvr>
                                      <p:to>
                                        <p:strVal val="visible"/>
                                      </p:to>
                                    </p:set>
                                  </p:childTnLst>
                                </p:cTn>
                              </p:par>
                            </p:childTnLst>
                          </p:cTn>
                        </p:par>
                        <p:par>
                          <p:cTn id="201" fill="hold">
                            <p:stCondLst>
                              <p:cond delay="64000"/>
                            </p:stCondLst>
                            <p:childTnLst>
                              <p:par>
                                <p:cTn id="202" presetID="1" presetClass="entr" presetSubtype="0" fill="hold" grpId="0" nodeType="afterEffect">
                                  <p:stCondLst>
                                    <p:cond delay="1000"/>
                                  </p:stCondLst>
                                  <p:childTnLst>
                                    <p:set>
                                      <p:cBhvr>
                                        <p:cTn id="203" dur="1" fill="hold">
                                          <p:stCondLst>
                                            <p:cond delay="0"/>
                                          </p:stCondLst>
                                        </p:cTn>
                                        <p:tgtEl>
                                          <p:spTgt spid="74"/>
                                        </p:tgtEl>
                                        <p:attrNameLst>
                                          <p:attrName>style.visibility</p:attrName>
                                        </p:attrNameLst>
                                      </p:cBhvr>
                                      <p:to>
                                        <p:strVal val="visible"/>
                                      </p:to>
                                    </p:set>
                                  </p:childTnLst>
                                </p:cTn>
                              </p:par>
                            </p:childTnLst>
                          </p:cTn>
                        </p:par>
                        <p:par>
                          <p:cTn id="204" fill="hold">
                            <p:stCondLst>
                              <p:cond delay="65000"/>
                            </p:stCondLst>
                            <p:childTnLst>
                              <p:par>
                                <p:cTn id="205" presetID="1" presetClass="entr" presetSubtype="0" fill="hold" grpId="0" nodeType="afterEffect">
                                  <p:stCondLst>
                                    <p:cond delay="1000"/>
                                  </p:stCondLst>
                                  <p:childTnLst>
                                    <p:set>
                                      <p:cBhvr>
                                        <p:cTn id="206" dur="1" fill="hold">
                                          <p:stCondLst>
                                            <p:cond delay="0"/>
                                          </p:stCondLst>
                                        </p:cTn>
                                        <p:tgtEl>
                                          <p:spTgt spid="75"/>
                                        </p:tgtEl>
                                        <p:attrNameLst>
                                          <p:attrName>style.visibility</p:attrName>
                                        </p:attrNameLst>
                                      </p:cBhvr>
                                      <p:to>
                                        <p:strVal val="visible"/>
                                      </p:to>
                                    </p:set>
                                  </p:childTnLst>
                                </p:cTn>
                              </p:par>
                            </p:childTnLst>
                          </p:cTn>
                        </p:par>
                        <p:par>
                          <p:cTn id="207" fill="hold">
                            <p:stCondLst>
                              <p:cond delay="66000"/>
                            </p:stCondLst>
                            <p:childTnLst>
                              <p:par>
                                <p:cTn id="208" presetID="1" presetClass="entr" presetSubtype="0" fill="hold" grpId="0" nodeType="afterEffect">
                                  <p:stCondLst>
                                    <p:cond delay="1000"/>
                                  </p:stCondLst>
                                  <p:childTnLst>
                                    <p:set>
                                      <p:cBhvr>
                                        <p:cTn id="209" dur="1" fill="hold">
                                          <p:stCondLst>
                                            <p:cond delay="0"/>
                                          </p:stCondLst>
                                        </p:cTn>
                                        <p:tgtEl>
                                          <p:spTgt spid="76"/>
                                        </p:tgtEl>
                                        <p:attrNameLst>
                                          <p:attrName>style.visibility</p:attrName>
                                        </p:attrNameLst>
                                      </p:cBhvr>
                                      <p:to>
                                        <p:strVal val="visible"/>
                                      </p:to>
                                    </p:set>
                                  </p:childTnLst>
                                </p:cTn>
                              </p:par>
                            </p:childTnLst>
                          </p:cTn>
                        </p:par>
                        <p:par>
                          <p:cTn id="210" fill="hold">
                            <p:stCondLst>
                              <p:cond delay="67000"/>
                            </p:stCondLst>
                            <p:childTnLst>
                              <p:par>
                                <p:cTn id="211" presetID="1" presetClass="entr" presetSubtype="0" fill="hold" grpId="0" nodeType="afterEffect">
                                  <p:stCondLst>
                                    <p:cond delay="1000"/>
                                  </p:stCondLst>
                                  <p:childTnLst>
                                    <p:set>
                                      <p:cBhvr>
                                        <p:cTn id="212" dur="1" fill="hold">
                                          <p:stCondLst>
                                            <p:cond delay="0"/>
                                          </p:stCondLst>
                                        </p:cTn>
                                        <p:tgtEl>
                                          <p:spTgt spid="77"/>
                                        </p:tgtEl>
                                        <p:attrNameLst>
                                          <p:attrName>style.visibility</p:attrName>
                                        </p:attrNameLst>
                                      </p:cBhvr>
                                      <p:to>
                                        <p:strVal val="visible"/>
                                      </p:to>
                                    </p:set>
                                  </p:childTnLst>
                                </p:cTn>
                              </p:par>
                            </p:childTnLst>
                          </p:cTn>
                        </p:par>
                        <p:par>
                          <p:cTn id="213" fill="hold">
                            <p:stCondLst>
                              <p:cond delay="68000"/>
                            </p:stCondLst>
                            <p:childTnLst>
                              <p:par>
                                <p:cTn id="214" presetID="1" presetClass="entr" presetSubtype="0" fill="hold" grpId="0" nodeType="afterEffect">
                                  <p:stCondLst>
                                    <p:cond delay="1000"/>
                                  </p:stCondLst>
                                  <p:childTnLst>
                                    <p:set>
                                      <p:cBhvr>
                                        <p:cTn id="215" dur="1" fill="hold">
                                          <p:stCondLst>
                                            <p:cond delay="0"/>
                                          </p:stCondLst>
                                        </p:cTn>
                                        <p:tgtEl>
                                          <p:spTgt spid="78"/>
                                        </p:tgtEl>
                                        <p:attrNameLst>
                                          <p:attrName>style.visibility</p:attrName>
                                        </p:attrNameLst>
                                      </p:cBhvr>
                                      <p:to>
                                        <p:strVal val="visible"/>
                                      </p:to>
                                    </p:set>
                                  </p:childTnLst>
                                </p:cTn>
                              </p:par>
                            </p:childTnLst>
                          </p:cTn>
                        </p:par>
                        <p:par>
                          <p:cTn id="216" fill="hold">
                            <p:stCondLst>
                              <p:cond delay="69000"/>
                            </p:stCondLst>
                            <p:childTnLst>
                              <p:par>
                                <p:cTn id="217" presetID="1" presetClass="entr" presetSubtype="0" fill="hold" grpId="0" nodeType="afterEffect">
                                  <p:stCondLst>
                                    <p:cond delay="1000"/>
                                  </p:stCondLst>
                                  <p:childTnLst>
                                    <p:set>
                                      <p:cBhvr>
                                        <p:cTn id="218" dur="1" fill="hold">
                                          <p:stCondLst>
                                            <p:cond delay="0"/>
                                          </p:stCondLst>
                                        </p:cTn>
                                        <p:tgtEl>
                                          <p:spTgt spid="79"/>
                                        </p:tgtEl>
                                        <p:attrNameLst>
                                          <p:attrName>style.visibility</p:attrName>
                                        </p:attrNameLst>
                                      </p:cBhvr>
                                      <p:to>
                                        <p:strVal val="visible"/>
                                      </p:to>
                                    </p:set>
                                  </p:childTnLst>
                                </p:cTn>
                              </p:par>
                            </p:childTnLst>
                          </p:cTn>
                        </p:par>
                        <p:par>
                          <p:cTn id="219" fill="hold">
                            <p:stCondLst>
                              <p:cond delay="70000"/>
                            </p:stCondLst>
                            <p:childTnLst>
                              <p:par>
                                <p:cTn id="220" presetID="1" presetClass="entr" presetSubtype="0" fill="hold" grpId="0" nodeType="afterEffect">
                                  <p:stCondLst>
                                    <p:cond delay="1000"/>
                                  </p:stCondLst>
                                  <p:childTnLst>
                                    <p:set>
                                      <p:cBhvr>
                                        <p:cTn id="221" dur="1" fill="hold">
                                          <p:stCondLst>
                                            <p:cond delay="0"/>
                                          </p:stCondLst>
                                        </p:cTn>
                                        <p:tgtEl>
                                          <p:spTgt spid="80"/>
                                        </p:tgtEl>
                                        <p:attrNameLst>
                                          <p:attrName>style.visibility</p:attrName>
                                        </p:attrNameLst>
                                      </p:cBhvr>
                                      <p:to>
                                        <p:strVal val="visible"/>
                                      </p:to>
                                    </p:set>
                                  </p:childTnLst>
                                </p:cTn>
                              </p:par>
                            </p:childTnLst>
                          </p:cTn>
                        </p:par>
                        <p:par>
                          <p:cTn id="222" fill="hold">
                            <p:stCondLst>
                              <p:cond delay="71000"/>
                            </p:stCondLst>
                            <p:childTnLst>
                              <p:par>
                                <p:cTn id="223" presetID="1" presetClass="entr" presetSubtype="0" fill="hold" grpId="0" nodeType="afterEffect">
                                  <p:stCondLst>
                                    <p:cond delay="1000"/>
                                  </p:stCondLst>
                                  <p:childTnLst>
                                    <p:set>
                                      <p:cBhvr>
                                        <p:cTn id="224" dur="1" fill="hold">
                                          <p:stCondLst>
                                            <p:cond delay="0"/>
                                          </p:stCondLst>
                                        </p:cTn>
                                        <p:tgtEl>
                                          <p:spTgt spid="81"/>
                                        </p:tgtEl>
                                        <p:attrNameLst>
                                          <p:attrName>style.visibility</p:attrName>
                                        </p:attrNameLst>
                                      </p:cBhvr>
                                      <p:to>
                                        <p:strVal val="visible"/>
                                      </p:to>
                                    </p:set>
                                  </p:childTnLst>
                                </p:cTn>
                              </p:par>
                            </p:childTnLst>
                          </p:cTn>
                        </p:par>
                        <p:par>
                          <p:cTn id="225" fill="hold">
                            <p:stCondLst>
                              <p:cond delay="72000"/>
                            </p:stCondLst>
                            <p:childTnLst>
                              <p:par>
                                <p:cTn id="226" presetID="1" presetClass="entr" presetSubtype="0" fill="hold" grpId="0" nodeType="afterEffect">
                                  <p:stCondLst>
                                    <p:cond delay="1000"/>
                                  </p:stCondLst>
                                  <p:childTnLst>
                                    <p:set>
                                      <p:cBhvr>
                                        <p:cTn id="227" dur="1" fill="hold">
                                          <p:stCondLst>
                                            <p:cond delay="0"/>
                                          </p:stCondLst>
                                        </p:cTn>
                                        <p:tgtEl>
                                          <p:spTgt spid="82"/>
                                        </p:tgtEl>
                                        <p:attrNameLst>
                                          <p:attrName>style.visibility</p:attrName>
                                        </p:attrNameLst>
                                      </p:cBhvr>
                                      <p:to>
                                        <p:strVal val="visible"/>
                                      </p:to>
                                    </p:set>
                                  </p:childTnLst>
                                </p:cTn>
                              </p:par>
                            </p:childTnLst>
                          </p:cTn>
                        </p:par>
                        <p:par>
                          <p:cTn id="228" fill="hold">
                            <p:stCondLst>
                              <p:cond delay="73000"/>
                            </p:stCondLst>
                            <p:childTnLst>
                              <p:par>
                                <p:cTn id="229" presetID="1" presetClass="entr" presetSubtype="0" fill="hold" grpId="0" nodeType="afterEffect">
                                  <p:stCondLst>
                                    <p:cond delay="1000"/>
                                  </p:stCondLst>
                                  <p:childTnLst>
                                    <p:set>
                                      <p:cBhvr>
                                        <p:cTn id="230" dur="1" fill="hold">
                                          <p:stCondLst>
                                            <p:cond delay="0"/>
                                          </p:stCondLst>
                                        </p:cTn>
                                        <p:tgtEl>
                                          <p:spTgt spid="83"/>
                                        </p:tgtEl>
                                        <p:attrNameLst>
                                          <p:attrName>style.visibility</p:attrName>
                                        </p:attrNameLst>
                                      </p:cBhvr>
                                      <p:to>
                                        <p:strVal val="visible"/>
                                      </p:to>
                                    </p:set>
                                  </p:childTnLst>
                                </p:cTn>
                              </p:par>
                            </p:childTnLst>
                          </p:cTn>
                        </p:par>
                        <p:par>
                          <p:cTn id="231" fill="hold">
                            <p:stCondLst>
                              <p:cond delay="74000"/>
                            </p:stCondLst>
                            <p:childTnLst>
                              <p:par>
                                <p:cTn id="232" presetID="1" presetClass="entr" presetSubtype="0" fill="hold" grpId="0" nodeType="afterEffect">
                                  <p:stCondLst>
                                    <p:cond delay="1000"/>
                                  </p:stCondLst>
                                  <p:childTnLst>
                                    <p:set>
                                      <p:cBhvr>
                                        <p:cTn id="233" dur="1" fill="hold">
                                          <p:stCondLst>
                                            <p:cond delay="0"/>
                                          </p:stCondLst>
                                        </p:cTn>
                                        <p:tgtEl>
                                          <p:spTgt spid="84"/>
                                        </p:tgtEl>
                                        <p:attrNameLst>
                                          <p:attrName>style.visibility</p:attrName>
                                        </p:attrNameLst>
                                      </p:cBhvr>
                                      <p:to>
                                        <p:strVal val="visible"/>
                                      </p:to>
                                    </p:set>
                                  </p:childTnLst>
                                </p:cTn>
                              </p:par>
                            </p:childTnLst>
                          </p:cTn>
                        </p:par>
                        <p:par>
                          <p:cTn id="234" fill="hold">
                            <p:stCondLst>
                              <p:cond delay="75000"/>
                            </p:stCondLst>
                            <p:childTnLst>
                              <p:par>
                                <p:cTn id="235" presetID="1" presetClass="entr" presetSubtype="0" fill="hold" grpId="0" nodeType="afterEffect">
                                  <p:stCondLst>
                                    <p:cond delay="1000"/>
                                  </p:stCondLst>
                                  <p:childTnLst>
                                    <p:set>
                                      <p:cBhvr>
                                        <p:cTn id="236" dur="1" fill="hold">
                                          <p:stCondLst>
                                            <p:cond delay="0"/>
                                          </p:stCondLst>
                                        </p:cTn>
                                        <p:tgtEl>
                                          <p:spTgt spid="85"/>
                                        </p:tgtEl>
                                        <p:attrNameLst>
                                          <p:attrName>style.visibility</p:attrName>
                                        </p:attrNameLst>
                                      </p:cBhvr>
                                      <p:to>
                                        <p:strVal val="visible"/>
                                      </p:to>
                                    </p:set>
                                  </p:childTnLst>
                                </p:cTn>
                              </p:par>
                            </p:childTnLst>
                          </p:cTn>
                        </p:par>
                        <p:par>
                          <p:cTn id="237" fill="hold">
                            <p:stCondLst>
                              <p:cond delay="76000"/>
                            </p:stCondLst>
                            <p:childTnLst>
                              <p:par>
                                <p:cTn id="238" presetID="1" presetClass="entr" presetSubtype="0" fill="hold" grpId="0" nodeType="afterEffect">
                                  <p:stCondLst>
                                    <p:cond delay="1000"/>
                                  </p:stCondLst>
                                  <p:childTnLst>
                                    <p:set>
                                      <p:cBhvr>
                                        <p:cTn id="239" dur="1" fill="hold">
                                          <p:stCondLst>
                                            <p:cond delay="0"/>
                                          </p:stCondLst>
                                        </p:cTn>
                                        <p:tgtEl>
                                          <p:spTgt spid="86"/>
                                        </p:tgtEl>
                                        <p:attrNameLst>
                                          <p:attrName>style.visibility</p:attrName>
                                        </p:attrNameLst>
                                      </p:cBhvr>
                                      <p:to>
                                        <p:strVal val="visible"/>
                                      </p:to>
                                    </p:set>
                                  </p:childTnLst>
                                </p:cTn>
                              </p:par>
                            </p:childTnLst>
                          </p:cTn>
                        </p:par>
                        <p:par>
                          <p:cTn id="240" fill="hold">
                            <p:stCondLst>
                              <p:cond delay="77000"/>
                            </p:stCondLst>
                            <p:childTnLst>
                              <p:par>
                                <p:cTn id="241" presetID="1" presetClass="entr" presetSubtype="0" fill="hold" grpId="0" nodeType="afterEffect">
                                  <p:stCondLst>
                                    <p:cond delay="1000"/>
                                  </p:stCondLst>
                                  <p:childTnLst>
                                    <p:set>
                                      <p:cBhvr>
                                        <p:cTn id="242" dur="1" fill="hold">
                                          <p:stCondLst>
                                            <p:cond delay="0"/>
                                          </p:stCondLst>
                                        </p:cTn>
                                        <p:tgtEl>
                                          <p:spTgt spid="87"/>
                                        </p:tgtEl>
                                        <p:attrNameLst>
                                          <p:attrName>style.visibility</p:attrName>
                                        </p:attrNameLst>
                                      </p:cBhvr>
                                      <p:to>
                                        <p:strVal val="visible"/>
                                      </p:to>
                                    </p:set>
                                  </p:childTnLst>
                                </p:cTn>
                              </p:par>
                            </p:childTnLst>
                          </p:cTn>
                        </p:par>
                        <p:par>
                          <p:cTn id="243" fill="hold">
                            <p:stCondLst>
                              <p:cond delay="78000"/>
                            </p:stCondLst>
                            <p:childTnLst>
                              <p:par>
                                <p:cTn id="244" presetID="1" presetClass="entr" presetSubtype="0" fill="hold" grpId="0" nodeType="afterEffect">
                                  <p:stCondLst>
                                    <p:cond delay="1000"/>
                                  </p:stCondLst>
                                  <p:childTnLst>
                                    <p:set>
                                      <p:cBhvr>
                                        <p:cTn id="245" dur="1" fill="hold">
                                          <p:stCondLst>
                                            <p:cond delay="0"/>
                                          </p:stCondLst>
                                        </p:cTn>
                                        <p:tgtEl>
                                          <p:spTgt spid="88"/>
                                        </p:tgtEl>
                                        <p:attrNameLst>
                                          <p:attrName>style.visibility</p:attrName>
                                        </p:attrNameLst>
                                      </p:cBhvr>
                                      <p:to>
                                        <p:strVal val="visible"/>
                                      </p:to>
                                    </p:set>
                                  </p:childTnLst>
                                </p:cTn>
                              </p:par>
                            </p:childTnLst>
                          </p:cTn>
                        </p:par>
                        <p:par>
                          <p:cTn id="246" fill="hold">
                            <p:stCondLst>
                              <p:cond delay="79000"/>
                            </p:stCondLst>
                            <p:childTnLst>
                              <p:par>
                                <p:cTn id="247" presetID="1" presetClass="entr" presetSubtype="0" fill="hold" grpId="0" nodeType="afterEffect">
                                  <p:stCondLst>
                                    <p:cond delay="1000"/>
                                  </p:stCondLst>
                                  <p:childTnLst>
                                    <p:set>
                                      <p:cBhvr>
                                        <p:cTn id="248" dur="1" fill="hold">
                                          <p:stCondLst>
                                            <p:cond delay="0"/>
                                          </p:stCondLst>
                                        </p:cTn>
                                        <p:tgtEl>
                                          <p:spTgt spid="89"/>
                                        </p:tgtEl>
                                        <p:attrNameLst>
                                          <p:attrName>style.visibility</p:attrName>
                                        </p:attrNameLst>
                                      </p:cBhvr>
                                      <p:to>
                                        <p:strVal val="visible"/>
                                      </p:to>
                                    </p:set>
                                  </p:childTnLst>
                                </p:cTn>
                              </p:par>
                            </p:childTnLst>
                          </p:cTn>
                        </p:par>
                        <p:par>
                          <p:cTn id="249" fill="hold">
                            <p:stCondLst>
                              <p:cond delay="80000"/>
                            </p:stCondLst>
                            <p:childTnLst>
                              <p:par>
                                <p:cTn id="250" presetID="1" presetClass="entr" presetSubtype="0" fill="hold" grpId="0" nodeType="afterEffect">
                                  <p:stCondLst>
                                    <p:cond delay="1000"/>
                                  </p:stCondLst>
                                  <p:childTnLst>
                                    <p:set>
                                      <p:cBhvr>
                                        <p:cTn id="251" dur="1" fill="hold">
                                          <p:stCondLst>
                                            <p:cond delay="0"/>
                                          </p:stCondLst>
                                        </p:cTn>
                                        <p:tgtEl>
                                          <p:spTgt spid="90"/>
                                        </p:tgtEl>
                                        <p:attrNameLst>
                                          <p:attrName>style.visibility</p:attrName>
                                        </p:attrNameLst>
                                      </p:cBhvr>
                                      <p:to>
                                        <p:strVal val="visible"/>
                                      </p:to>
                                    </p:set>
                                  </p:childTnLst>
                                </p:cTn>
                              </p:par>
                            </p:childTnLst>
                          </p:cTn>
                        </p:par>
                        <p:par>
                          <p:cTn id="252" fill="hold">
                            <p:stCondLst>
                              <p:cond delay="81000"/>
                            </p:stCondLst>
                            <p:childTnLst>
                              <p:par>
                                <p:cTn id="253" presetID="1" presetClass="entr" presetSubtype="0" fill="hold" grpId="0" nodeType="afterEffect">
                                  <p:stCondLst>
                                    <p:cond delay="1000"/>
                                  </p:stCondLst>
                                  <p:childTnLst>
                                    <p:set>
                                      <p:cBhvr>
                                        <p:cTn id="254" dur="1" fill="hold">
                                          <p:stCondLst>
                                            <p:cond delay="0"/>
                                          </p:stCondLst>
                                        </p:cTn>
                                        <p:tgtEl>
                                          <p:spTgt spid="91"/>
                                        </p:tgtEl>
                                        <p:attrNameLst>
                                          <p:attrName>style.visibility</p:attrName>
                                        </p:attrNameLst>
                                      </p:cBhvr>
                                      <p:to>
                                        <p:strVal val="visible"/>
                                      </p:to>
                                    </p:set>
                                  </p:childTnLst>
                                </p:cTn>
                              </p:par>
                            </p:childTnLst>
                          </p:cTn>
                        </p:par>
                        <p:par>
                          <p:cTn id="255" fill="hold">
                            <p:stCondLst>
                              <p:cond delay="82000"/>
                            </p:stCondLst>
                            <p:childTnLst>
                              <p:par>
                                <p:cTn id="256" presetID="1" presetClass="entr" presetSubtype="0" fill="hold" grpId="0" nodeType="afterEffect">
                                  <p:stCondLst>
                                    <p:cond delay="1000"/>
                                  </p:stCondLst>
                                  <p:childTnLst>
                                    <p:set>
                                      <p:cBhvr>
                                        <p:cTn id="257" dur="1" fill="hold">
                                          <p:stCondLst>
                                            <p:cond delay="0"/>
                                          </p:stCondLst>
                                        </p:cTn>
                                        <p:tgtEl>
                                          <p:spTgt spid="92"/>
                                        </p:tgtEl>
                                        <p:attrNameLst>
                                          <p:attrName>style.visibility</p:attrName>
                                        </p:attrNameLst>
                                      </p:cBhvr>
                                      <p:to>
                                        <p:strVal val="visible"/>
                                      </p:to>
                                    </p:set>
                                  </p:childTnLst>
                                </p:cTn>
                              </p:par>
                            </p:childTnLst>
                          </p:cTn>
                        </p:par>
                        <p:par>
                          <p:cTn id="258" fill="hold">
                            <p:stCondLst>
                              <p:cond delay="83000"/>
                            </p:stCondLst>
                            <p:childTnLst>
                              <p:par>
                                <p:cTn id="259" presetID="1" presetClass="entr" presetSubtype="0" fill="hold" grpId="0" nodeType="afterEffect">
                                  <p:stCondLst>
                                    <p:cond delay="1000"/>
                                  </p:stCondLst>
                                  <p:childTnLst>
                                    <p:set>
                                      <p:cBhvr>
                                        <p:cTn id="260" dur="1" fill="hold">
                                          <p:stCondLst>
                                            <p:cond delay="0"/>
                                          </p:stCondLst>
                                        </p:cTn>
                                        <p:tgtEl>
                                          <p:spTgt spid="93"/>
                                        </p:tgtEl>
                                        <p:attrNameLst>
                                          <p:attrName>style.visibility</p:attrName>
                                        </p:attrNameLst>
                                      </p:cBhvr>
                                      <p:to>
                                        <p:strVal val="visible"/>
                                      </p:to>
                                    </p:set>
                                  </p:childTnLst>
                                </p:cTn>
                              </p:par>
                            </p:childTnLst>
                          </p:cTn>
                        </p:par>
                        <p:par>
                          <p:cTn id="261" fill="hold">
                            <p:stCondLst>
                              <p:cond delay="84000"/>
                            </p:stCondLst>
                            <p:childTnLst>
                              <p:par>
                                <p:cTn id="262" presetID="1" presetClass="entr" presetSubtype="0" fill="hold" grpId="0" nodeType="afterEffect">
                                  <p:stCondLst>
                                    <p:cond delay="1000"/>
                                  </p:stCondLst>
                                  <p:childTnLst>
                                    <p:set>
                                      <p:cBhvr>
                                        <p:cTn id="263" dur="1" fill="hold">
                                          <p:stCondLst>
                                            <p:cond delay="0"/>
                                          </p:stCondLst>
                                        </p:cTn>
                                        <p:tgtEl>
                                          <p:spTgt spid="94"/>
                                        </p:tgtEl>
                                        <p:attrNameLst>
                                          <p:attrName>style.visibility</p:attrName>
                                        </p:attrNameLst>
                                      </p:cBhvr>
                                      <p:to>
                                        <p:strVal val="visible"/>
                                      </p:to>
                                    </p:set>
                                  </p:childTnLst>
                                </p:cTn>
                              </p:par>
                            </p:childTnLst>
                          </p:cTn>
                        </p:par>
                        <p:par>
                          <p:cTn id="264" fill="hold">
                            <p:stCondLst>
                              <p:cond delay="85000"/>
                            </p:stCondLst>
                            <p:childTnLst>
                              <p:par>
                                <p:cTn id="265" presetID="1" presetClass="entr" presetSubtype="0" fill="hold" grpId="0" nodeType="afterEffect">
                                  <p:stCondLst>
                                    <p:cond delay="1000"/>
                                  </p:stCondLst>
                                  <p:childTnLst>
                                    <p:set>
                                      <p:cBhvr>
                                        <p:cTn id="266" dur="1" fill="hold">
                                          <p:stCondLst>
                                            <p:cond delay="0"/>
                                          </p:stCondLst>
                                        </p:cTn>
                                        <p:tgtEl>
                                          <p:spTgt spid="95"/>
                                        </p:tgtEl>
                                        <p:attrNameLst>
                                          <p:attrName>style.visibility</p:attrName>
                                        </p:attrNameLst>
                                      </p:cBhvr>
                                      <p:to>
                                        <p:strVal val="visible"/>
                                      </p:to>
                                    </p:set>
                                  </p:childTnLst>
                                </p:cTn>
                              </p:par>
                            </p:childTnLst>
                          </p:cTn>
                        </p:par>
                        <p:par>
                          <p:cTn id="267" fill="hold">
                            <p:stCondLst>
                              <p:cond delay="86000"/>
                            </p:stCondLst>
                            <p:childTnLst>
                              <p:par>
                                <p:cTn id="268" presetID="1" presetClass="entr" presetSubtype="0" fill="hold" grpId="0" nodeType="afterEffect">
                                  <p:stCondLst>
                                    <p:cond delay="1000"/>
                                  </p:stCondLst>
                                  <p:childTnLst>
                                    <p:set>
                                      <p:cBhvr>
                                        <p:cTn id="269" dur="1" fill="hold">
                                          <p:stCondLst>
                                            <p:cond delay="0"/>
                                          </p:stCondLst>
                                        </p:cTn>
                                        <p:tgtEl>
                                          <p:spTgt spid="96"/>
                                        </p:tgtEl>
                                        <p:attrNameLst>
                                          <p:attrName>style.visibility</p:attrName>
                                        </p:attrNameLst>
                                      </p:cBhvr>
                                      <p:to>
                                        <p:strVal val="visible"/>
                                      </p:to>
                                    </p:set>
                                  </p:childTnLst>
                                </p:cTn>
                              </p:par>
                            </p:childTnLst>
                          </p:cTn>
                        </p:par>
                        <p:par>
                          <p:cTn id="270" fill="hold">
                            <p:stCondLst>
                              <p:cond delay="87000"/>
                            </p:stCondLst>
                            <p:childTnLst>
                              <p:par>
                                <p:cTn id="271" presetID="1" presetClass="entr" presetSubtype="0" fill="hold" grpId="0" nodeType="afterEffect">
                                  <p:stCondLst>
                                    <p:cond delay="1000"/>
                                  </p:stCondLst>
                                  <p:childTnLst>
                                    <p:set>
                                      <p:cBhvr>
                                        <p:cTn id="272" dur="1" fill="hold">
                                          <p:stCondLst>
                                            <p:cond delay="0"/>
                                          </p:stCondLst>
                                        </p:cTn>
                                        <p:tgtEl>
                                          <p:spTgt spid="97"/>
                                        </p:tgtEl>
                                        <p:attrNameLst>
                                          <p:attrName>style.visibility</p:attrName>
                                        </p:attrNameLst>
                                      </p:cBhvr>
                                      <p:to>
                                        <p:strVal val="visible"/>
                                      </p:to>
                                    </p:set>
                                  </p:childTnLst>
                                </p:cTn>
                              </p:par>
                            </p:childTnLst>
                          </p:cTn>
                        </p:par>
                        <p:par>
                          <p:cTn id="273" fill="hold">
                            <p:stCondLst>
                              <p:cond delay="88000"/>
                            </p:stCondLst>
                            <p:childTnLst>
                              <p:par>
                                <p:cTn id="274" presetID="1" presetClass="entr" presetSubtype="0" fill="hold" grpId="0" nodeType="afterEffect">
                                  <p:stCondLst>
                                    <p:cond delay="1000"/>
                                  </p:stCondLst>
                                  <p:childTnLst>
                                    <p:set>
                                      <p:cBhvr>
                                        <p:cTn id="275" dur="1" fill="hold">
                                          <p:stCondLst>
                                            <p:cond delay="0"/>
                                          </p:stCondLst>
                                        </p:cTn>
                                        <p:tgtEl>
                                          <p:spTgt spid="98"/>
                                        </p:tgtEl>
                                        <p:attrNameLst>
                                          <p:attrName>style.visibility</p:attrName>
                                        </p:attrNameLst>
                                      </p:cBhvr>
                                      <p:to>
                                        <p:strVal val="visible"/>
                                      </p:to>
                                    </p:set>
                                  </p:childTnLst>
                                </p:cTn>
                              </p:par>
                            </p:childTnLst>
                          </p:cTn>
                        </p:par>
                        <p:par>
                          <p:cTn id="276" fill="hold">
                            <p:stCondLst>
                              <p:cond delay="89000"/>
                            </p:stCondLst>
                            <p:childTnLst>
                              <p:par>
                                <p:cTn id="277" presetID="1" presetClass="entr" presetSubtype="0" fill="hold" grpId="0" nodeType="afterEffect">
                                  <p:stCondLst>
                                    <p:cond delay="1000"/>
                                  </p:stCondLst>
                                  <p:childTnLst>
                                    <p:set>
                                      <p:cBhvr>
                                        <p:cTn id="278" dur="1" fill="hold">
                                          <p:stCondLst>
                                            <p:cond delay="0"/>
                                          </p:stCondLst>
                                        </p:cTn>
                                        <p:tgtEl>
                                          <p:spTgt spid="99"/>
                                        </p:tgtEl>
                                        <p:attrNameLst>
                                          <p:attrName>style.visibility</p:attrName>
                                        </p:attrNameLst>
                                      </p:cBhvr>
                                      <p:to>
                                        <p:strVal val="visible"/>
                                      </p:to>
                                    </p:set>
                                  </p:childTnLst>
                                  <p:subTnLst>
                                    <p:audio>
                                      <p:cMediaNode vol="100000">
                                        <p:cTn display="0" masterRel="sameClick">
                                          <p:stCondLst>
                                            <p:cond evt="begin" delay="0">
                                              <p:tn val="277"/>
                                            </p:cond>
                                          </p:stCondLst>
                                          <p:endCondLst>
                                            <p:cond evt="onStopAudio" delay="0">
                                              <p:tgtEl>
                                                <p:sldTgt/>
                                              </p:tgtEl>
                                            </p:cond>
                                          </p:endCondLst>
                                        </p:cTn>
                                        <p:tgtEl>
                                          <p:sndTgt r:embed="rId4" name="laser.wav"/>
                                        </p:tgtEl>
                                      </p:cMediaNode>
                                    </p:audio>
                                  </p:subTnLst>
                                </p:cTn>
                              </p:par>
                            </p:childTnLst>
                          </p:cTn>
                        </p:par>
                      </p:childTnLst>
                    </p:cTn>
                  </p:par>
                </p:childTnLst>
              </p:cTn>
              <p:nextCondLst>
                <p:cond evt="onClick" delay="0">
                  <p:tgtEl>
                    <p:spTgt spid="100"/>
                  </p:tgtEl>
                </p:cond>
              </p:nextCondLst>
            </p:seq>
            <p:audio>
              <p:cMediaNode showWhenStopped="0">
                <p:cTn id="279"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normAutofit/>
          </a:bodyPr>
          <a:lstStyle/>
          <a:p>
            <a:pPr marL="0" indent="0" algn="ctr">
              <a:buNone/>
            </a:pPr>
            <a:r>
              <a:rPr lang="en-US" sz="5400" b="1" dirty="0" smtClean="0"/>
              <a:t>Reflection</a:t>
            </a:r>
          </a:p>
          <a:p>
            <a:pPr marL="0" indent="0" algn="ctr">
              <a:buNone/>
            </a:pPr>
            <a:r>
              <a:rPr lang="en-US" sz="6000" b="1" dirty="0">
                <a:hlinkClick r:id="rId3"/>
              </a:rPr>
              <a:t>http://</a:t>
            </a:r>
            <a:r>
              <a:rPr lang="en-US" sz="6000" b="1" dirty="0" smtClean="0">
                <a:hlinkClick r:id="rId3"/>
              </a:rPr>
              <a:t>goo.gl/ij7p6</a:t>
            </a:r>
            <a:endParaRPr lang="en-US" sz="6000" b="1" dirty="0" smtClean="0"/>
          </a:p>
          <a:p>
            <a:pPr marL="0" indent="0" algn="ctr">
              <a:buNone/>
            </a:pPr>
            <a:r>
              <a:rPr lang="en-US" sz="5400" b="1" dirty="0" smtClean="0"/>
              <a:t/>
            </a:r>
            <a:br>
              <a:rPr lang="en-US" sz="5400" b="1" dirty="0" smtClean="0"/>
            </a:br>
            <a:endParaRPr lang="en-US" sz="5400" dirty="0"/>
          </a:p>
        </p:txBody>
      </p:sp>
    </p:spTree>
    <p:extLst>
      <p:ext uri="{BB962C8B-B14F-4D97-AF65-F5344CB8AC3E}">
        <p14:creationId xmlns:p14="http://schemas.microsoft.com/office/powerpoint/2010/main" val="960268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a:normAutofit/>
          </a:bodyPr>
          <a:lstStyle/>
          <a:p>
            <a:pPr marL="0" indent="0" algn="ctr">
              <a:buNone/>
            </a:pPr>
            <a:r>
              <a:rPr lang="en-US" sz="5400" b="1" dirty="0" smtClean="0"/>
              <a:t>Part 3</a:t>
            </a:r>
            <a:endParaRPr lang="en-US" sz="5400" dirty="0"/>
          </a:p>
        </p:txBody>
      </p:sp>
    </p:spTree>
    <p:extLst>
      <p:ext uri="{BB962C8B-B14F-4D97-AF65-F5344CB8AC3E}">
        <p14:creationId xmlns:p14="http://schemas.microsoft.com/office/powerpoint/2010/main" val="1626364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2979"/>
          <a:stretch/>
        </p:blipFill>
        <p:spPr bwMode="auto">
          <a:xfrm>
            <a:off x="304800" y="1136073"/>
            <a:ext cx="8502732" cy="3305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522" y="152400"/>
            <a:ext cx="10134600" cy="1077218"/>
          </a:xfrm>
          <a:prstGeom prst="rect">
            <a:avLst/>
          </a:prstGeom>
        </p:spPr>
        <p:txBody>
          <a:bodyPr wrap="square">
            <a:spAutoFit/>
          </a:bodyPr>
          <a:lstStyle/>
          <a:p>
            <a:r>
              <a:rPr lang="en-US" sz="1800" dirty="0">
                <a:solidFill>
                  <a:schemeClr val="tx1"/>
                </a:solidFill>
              </a:rPr>
              <a:t>Central Bucks School District—Elementary Technology Scope &amp; </a:t>
            </a:r>
            <a:r>
              <a:rPr lang="en-US" sz="1800" dirty="0" smtClean="0">
                <a:solidFill>
                  <a:schemeClr val="tx1"/>
                </a:solidFill>
              </a:rPr>
              <a:t>Sequence</a:t>
            </a:r>
            <a:br>
              <a:rPr lang="en-US" sz="1800" dirty="0" smtClean="0">
                <a:solidFill>
                  <a:schemeClr val="tx1"/>
                </a:solidFill>
              </a:rPr>
            </a:br>
            <a:r>
              <a:rPr lang="en-US" sz="1800" dirty="0">
                <a:solidFill>
                  <a:schemeClr val="tx1"/>
                </a:solidFill>
              </a:rPr>
              <a:t/>
            </a:r>
            <a:br>
              <a:rPr lang="en-US" sz="1800" dirty="0">
                <a:solidFill>
                  <a:schemeClr val="tx1"/>
                </a:solidFill>
              </a:rPr>
            </a:br>
            <a:r>
              <a:rPr lang="en-US" sz="1400" i="1" dirty="0">
                <a:solidFill>
                  <a:schemeClr val="tx1"/>
                </a:solidFill>
              </a:rPr>
              <a:t>Grade Six Technology Portfolio Checklist            Student Name:                            Teacher Name:  </a:t>
            </a:r>
            <a:endParaRPr lang="en-US" sz="1400" dirty="0">
              <a:solidFill>
                <a:schemeClr val="tx1"/>
              </a:solidFill>
            </a:endParaRPr>
          </a:p>
          <a:p>
            <a:r>
              <a:rPr lang="en-US" sz="1400" dirty="0"/>
              <a:t> </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48753" y="1707927"/>
            <a:ext cx="269081" cy="269081"/>
          </a:xfrm>
          <a:prstGeom prst="rect">
            <a:avLst/>
          </a:prstGeom>
        </p:spPr>
      </p:pic>
      <p:pic>
        <p:nvPicPr>
          <p:cNvPr id="7" name="Picture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4472" y="2286000"/>
            <a:ext cx="269081" cy="269081"/>
          </a:xfrm>
          <a:prstGeom prst="rect">
            <a:avLst/>
          </a:prstGeom>
        </p:spPr>
      </p:pic>
      <p:pic>
        <p:nvPicPr>
          <p:cNvPr id="8" name="Picture 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4472" y="2654119"/>
            <a:ext cx="269081" cy="269081"/>
          </a:xfrm>
          <a:prstGeom prst="rect">
            <a:avLst/>
          </a:prstGeom>
        </p:spPr>
      </p:pic>
      <p:pic>
        <p:nvPicPr>
          <p:cNvPr id="9" name="Picture 8"/>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4471" y="3048000"/>
            <a:ext cx="269081" cy="269081"/>
          </a:xfrm>
          <a:prstGeom prst="rect">
            <a:avLst/>
          </a:prstGeom>
        </p:spPr>
      </p:pic>
      <p:pic>
        <p:nvPicPr>
          <p:cNvPr id="10" name="Picture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66612" y="3581400"/>
            <a:ext cx="269081" cy="269081"/>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4472" y="3962400"/>
            <a:ext cx="269081" cy="269081"/>
          </a:xfrm>
          <a:prstGeom prst="rect">
            <a:avLst/>
          </a:prstGeom>
        </p:spPr>
      </p:pic>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84470" y="1994867"/>
            <a:ext cx="269081" cy="269081"/>
          </a:xfrm>
          <a:prstGeom prst="rect">
            <a:avLst/>
          </a:prstGeom>
        </p:spPr>
      </p:pic>
    </p:spTree>
    <p:extLst>
      <p:ext uri="{BB962C8B-B14F-4D97-AF65-F5344CB8AC3E}">
        <p14:creationId xmlns:p14="http://schemas.microsoft.com/office/powerpoint/2010/main" val="3809982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1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8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13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0000"/>
                </a:solidFill>
              </a:rPr>
              <a:t>Task 1(easy</a:t>
            </a:r>
            <a:r>
              <a:rPr lang="en-US" sz="2400" dirty="0">
                <a:solidFill>
                  <a:srgbClr val="FF0000"/>
                </a:solidFill>
              </a:rPr>
              <a:t>):  Try to remove the white background from these images</a:t>
            </a:r>
            <a:r>
              <a:rPr lang="en-US" dirty="0" smtClean="0">
                <a:solidFill>
                  <a:srgbClr val="FF0000"/>
                </a:solidFill>
              </a:rPr>
              <a:t>.</a:t>
            </a:r>
            <a:endParaRPr lang="en-US" dirty="0"/>
          </a:p>
        </p:txBody>
      </p:sp>
      <p:sp>
        <p:nvSpPr>
          <p:cNvPr id="3" name="Content Placeholder 2"/>
          <p:cNvSpPr>
            <a:spLocks noGrp="1"/>
          </p:cNvSpPr>
          <p:nvPr>
            <p:ph sz="quarter" idx="1"/>
          </p:nvPr>
        </p:nvSpPr>
        <p:spPr>
          <a:solidFill>
            <a:schemeClr val="bg2"/>
          </a:solidFill>
        </p:spPr>
        <p:txBody>
          <a:bodyPr/>
          <a:lstStyle/>
          <a:p>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DC0346A-5238-43D1-8A52-2A91BD50F57D}" type="slidenum">
              <a:rPr lang="en-US" smtClean="0"/>
              <a:pPr>
                <a:defRPr/>
              </a:pPr>
              <a:t>44</a:t>
            </a:fld>
            <a:endParaRPr lang="en-US" dirty="0"/>
          </a:p>
        </p:txBody>
      </p:sp>
      <p:pic>
        <p:nvPicPr>
          <p:cNvPr id="14338" name="Picture 2" descr="http://somethingyoushouldread.com/images/articles/old_sho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28575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www.nexternal.com/armynavy/images/600-Hot-Weather-Combat-Boot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743200"/>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418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0000"/>
                </a:solidFill>
              </a:rPr>
              <a:t>Task 2(easy):  Using the </a:t>
            </a:r>
            <a:r>
              <a:rPr lang="en-US" sz="2400" b="1" dirty="0" smtClean="0">
                <a:solidFill>
                  <a:srgbClr val="FF0000"/>
                </a:solidFill>
              </a:rPr>
              <a:t>Format Painter</a:t>
            </a:r>
            <a:r>
              <a:rPr lang="en-US" sz="2400" dirty="0" smtClean="0">
                <a:solidFill>
                  <a:srgbClr val="FF0000"/>
                </a:solidFill>
              </a:rPr>
              <a:t> tool duplicate the style of Image 1 onto the other images.</a:t>
            </a:r>
            <a:endParaRPr lang="en-US" sz="2400" dirty="0"/>
          </a:p>
        </p:txBody>
      </p:sp>
      <p:sp>
        <p:nvSpPr>
          <p:cNvPr id="3" name="Content Placeholder 2"/>
          <p:cNvSpPr>
            <a:spLocks noGrp="1"/>
          </p:cNvSpPr>
          <p:nvPr>
            <p:ph sz="quarter" idx="1"/>
          </p:nvPr>
        </p:nvSpPr>
        <p:spPr>
          <a:solidFill>
            <a:schemeClr val="bg2"/>
          </a:solidFill>
        </p:spPr>
        <p:txBody>
          <a:bodyPr/>
          <a:lstStyle/>
          <a:p>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DC0346A-5238-43D1-8A52-2A91BD50F57D}" type="slidenum">
              <a:rPr lang="en-US" smtClean="0"/>
              <a:pPr>
                <a:defRPr/>
              </a:pPr>
              <a:t>45</a:t>
            </a:fld>
            <a:endParaRPr lang="en-US" dirty="0"/>
          </a:p>
        </p:txBody>
      </p:sp>
      <p:pic>
        <p:nvPicPr>
          <p:cNvPr id="14338" name="Picture 2" descr="http://somethingyoushouldread.com/images/articles/old_sho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013811"/>
            <a:ext cx="2857500" cy="2133600"/>
          </a:xfrm>
          <a:prstGeom prst="rect">
            <a:avLst/>
          </a:prstGeom>
          <a:noFill/>
          <a:effectLst>
            <a:outerShdw blurRad="76200" dir="13500000" sy="23000" kx="1200000" algn="br" rotWithShape="0">
              <a:prstClr val="black">
                <a:alpha val="20000"/>
              </a:prstClr>
            </a:outerShdw>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pic>
        <p:nvPicPr>
          <p:cNvPr id="14340" name="Picture 4" descr="http://www.nexternal.com/armynavy/images/600-Hot-Weather-Combat-Boot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385161"/>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680" y="3657600"/>
            <a:ext cx="1880460" cy="188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81150" y="2202078"/>
            <a:ext cx="1143000" cy="461665"/>
          </a:xfrm>
          <a:prstGeom prst="rect">
            <a:avLst/>
          </a:prstGeom>
          <a:noFill/>
          <a:effectLst>
            <a:outerShdw blurRad="76200" dir="13500000" sy="23000" kx="1200000" algn="br" rotWithShape="0">
              <a:prstClr val="black">
                <a:alpha val="20000"/>
              </a:prstClr>
            </a:outerShdw>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txBody>
          <a:bodyPr wrap="square" rtlCol="0">
            <a:spAutoFit/>
          </a:bodyPr>
          <a:lstStyle/>
          <a:p>
            <a:r>
              <a:rPr lang="en-US" sz="1600" dirty="0">
                <a:solidFill>
                  <a:schemeClr val="tx1"/>
                </a:solidFill>
              </a:rPr>
              <a:t>Image </a:t>
            </a:r>
            <a:r>
              <a:rPr lang="en-US" sz="1600" dirty="0" smtClean="0">
                <a:solidFill>
                  <a:schemeClr val="tx1"/>
                </a:solidFill>
              </a:rPr>
              <a:t>1</a:t>
            </a:r>
            <a:endParaRPr lang="en-US" sz="1600" dirty="0">
              <a:solidFill>
                <a:schemeClr val="tx1"/>
              </a:solidFill>
            </a:endParaRPr>
          </a:p>
          <a:p>
            <a:endParaRPr lang="en-US" sz="800" dirty="0"/>
          </a:p>
        </p:txBody>
      </p:sp>
    </p:spTree>
    <p:extLst>
      <p:ext uri="{BB962C8B-B14F-4D97-AF65-F5344CB8AC3E}">
        <p14:creationId xmlns:p14="http://schemas.microsoft.com/office/powerpoint/2010/main" val="40575803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rgbClr val="FF0000"/>
                </a:solidFill>
              </a:rPr>
              <a:t>Task 3(easy):  Try to duplicate Image 1 in the </a:t>
            </a:r>
            <a:r>
              <a:rPr lang="en-US" sz="2400" dirty="0" smtClean="0">
                <a:solidFill>
                  <a:srgbClr val="FF0000"/>
                </a:solidFill>
              </a:rPr>
              <a:t>blue circle.  You </a:t>
            </a:r>
            <a:r>
              <a:rPr lang="en-US" sz="2400" u="sng" dirty="0" smtClean="0">
                <a:solidFill>
                  <a:srgbClr val="FF0000"/>
                </a:solidFill>
              </a:rPr>
              <a:t>can not </a:t>
            </a:r>
            <a:r>
              <a:rPr lang="en-US" sz="2400" dirty="0" smtClean="0">
                <a:solidFill>
                  <a:srgbClr val="FF0000"/>
                </a:solidFill>
              </a:rPr>
              <a:t>copy and paste.</a:t>
            </a:r>
            <a:endParaRPr lang="en-US" sz="2400" dirty="0">
              <a:solidFill>
                <a:srgbClr val="FF0000"/>
              </a:solidFill>
            </a:endParaRP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DC0346A-5238-43D1-8A52-2A91BD50F57D}" type="slidenum">
              <a:rPr lang="en-US" smtClean="0"/>
              <a:pPr>
                <a:defRPr/>
              </a:pPr>
              <a:t>46</a:t>
            </a:fld>
            <a:endParaRPr lang="en-US" dirty="0"/>
          </a:p>
        </p:txBody>
      </p:sp>
      <p:sp>
        <p:nvSpPr>
          <p:cNvPr id="7" name="TextBox 6"/>
          <p:cNvSpPr txBox="1"/>
          <p:nvPr/>
        </p:nvSpPr>
        <p:spPr>
          <a:xfrm>
            <a:off x="1524000" y="2007840"/>
            <a:ext cx="1143000" cy="461665"/>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txBody>
          <a:bodyPr wrap="square" rtlCol="0">
            <a:spAutoFit/>
          </a:bodyPr>
          <a:lstStyle/>
          <a:p>
            <a:r>
              <a:rPr lang="en-US" sz="1600" dirty="0">
                <a:solidFill>
                  <a:schemeClr val="tx1"/>
                </a:solidFill>
                <a:latin typeface="+mj-lt"/>
              </a:rPr>
              <a:t>Image </a:t>
            </a:r>
            <a:r>
              <a:rPr lang="en-US" sz="1600" dirty="0" smtClean="0">
                <a:solidFill>
                  <a:schemeClr val="tx1"/>
                </a:solidFill>
                <a:latin typeface="+mj-lt"/>
              </a:rPr>
              <a:t>1</a:t>
            </a:r>
            <a:endParaRPr lang="en-US" sz="1600" dirty="0">
              <a:solidFill>
                <a:schemeClr val="tx1"/>
              </a:solidFill>
              <a:latin typeface="+mj-lt"/>
            </a:endParaRPr>
          </a:p>
          <a:p>
            <a:endParaRPr lang="en-US" sz="800" dirty="0"/>
          </a:p>
        </p:txBody>
      </p:sp>
      <p:sp>
        <p:nvSpPr>
          <p:cNvPr id="8" name="Oval 7"/>
          <p:cNvSpPr/>
          <p:nvPr/>
        </p:nvSpPr>
        <p:spPr>
          <a:xfrm>
            <a:off x="914400" y="2434230"/>
            <a:ext cx="2133600" cy="213777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5956515" y="2434229"/>
            <a:ext cx="2133600" cy="213777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06200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C29EAA8-3AAA-4B5C-A0F6-A5E73AB6A584}" type="slidenum">
              <a:rPr lang="en-US"/>
              <a:pPr>
                <a:defRPr/>
              </a:pPr>
              <a:t>47</a:t>
            </a:fld>
            <a:endParaRPr lang="en-US" dirty="0"/>
          </a:p>
        </p:txBody>
      </p:sp>
      <p:pic>
        <p:nvPicPr>
          <p:cNvPr id="10243" name="Picture 2" descr="http://forensics.rice.edu/images/online_activities/original.jpg"/>
          <p:cNvPicPr>
            <a:picLocks noChangeAspect="1" noChangeArrowheads="1"/>
          </p:cNvPicPr>
          <p:nvPr/>
        </p:nvPicPr>
        <p:blipFill>
          <a:blip r:embed="rId3" cstate="print"/>
          <a:srcRect/>
          <a:stretch>
            <a:fillRect/>
          </a:stretch>
        </p:blipFill>
        <p:spPr bwMode="auto">
          <a:xfrm>
            <a:off x="0" y="1981200"/>
            <a:ext cx="4476750" cy="3514725"/>
          </a:xfrm>
          <a:prstGeom prst="rect">
            <a:avLst/>
          </a:prstGeom>
          <a:noFill/>
          <a:ln w="9525">
            <a:noFill/>
            <a:miter lim="800000"/>
            <a:headEnd/>
            <a:tailEnd/>
          </a:ln>
        </p:spPr>
      </p:pic>
      <p:pic>
        <p:nvPicPr>
          <p:cNvPr id="10244" name="Picture 4" descr="http://forensics.rice.edu/images/online_activities/modified.jpg"/>
          <p:cNvPicPr>
            <a:picLocks noChangeAspect="1" noChangeArrowheads="1"/>
          </p:cNvPicPr>
          <p:nvPr/>
        </p:nvPicPr>
        <p:blipFill>
          <a:blip r:embed="rId4" cstate="print"/>
          <a:srcRect/>
          <a:stretch>
            <a:fillRect/>
          </a:stretch>
        </p:blipFill>
        <p:spPr bwMode="auto">
          <a:xfrm>
            <a:off x="4667250" y="1981200"/>
            <a:ext cx="4476750" cy="3514725"/>
          </a:xfrm>
          <a:prstGeom prst="rect">
            <a:avLst/>
          </a:prstGeom>
          <a:noFill/>
          <a:ln w="9525">
            <a:noFill/>
            <a:miter lim="800000"/>
            <a:headEnd/>
            <a:tailEnd/>
          </a:ln>
        </p:spPr>
      </p:pic>
      <p:sp>
        <p:nvSpPr>
          <p:cNvPr id="9" name="Rectangle 2"/>
          <p:cNvSpPr>
            <a:spLocks noGrp="1" noChangeArrowheads="1"/>
          </p:cNvSpPr>
          <p:nvPr>
            <p:ph type="title"/>
          </p:nvPr>
        </p:nvSpPr>
        <p:spPr>
          <a:xfrm>
            <a:off x="457200" y="152400"/>
            <a:ext cx="8229600" cy="990600"/>
          </a:xfrm>
        </p:spPr>
        <p:txBody>
          <a:bodyPr/>
          <a:lstStyle/>
          <a:p>
            <a:r>
              <a:rPr lang="en-US" sz="2400" dirty="0" smtClean="0">
                <a:solidFill>
                  <a:srgbClr val="FF0000"/>
                </a:solidFill>
              </a:rPr>
              <a:t>Task 4(easy</a:t>
            </a:r>
            <a:r>
              <a:rPr lang="en-US" sz="2400" dirty="0">
                <a:solidFill>
                  <a:srgbClr val="FF0000"/>
                </a:solidFill>
              </a:rPr>
              <a:t>):  Try to draw on the images with the Pen tool.</a:t>
            </a:r>
          </a:p>
        </p:txBody>
      </p:sp>
    </p:spTree>
    <p:extLst>
      <p:ext uri="{BB962C8B-B14F-4D97-AF65-F5344CB8AC3E}">
        <p14:creationId xmlns:p14="http://schemas.microsoft.com/office/powerpoint/2010/main" val="230091526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2400" dirty="0">
                <a:solidFill>
                  <a:srgbClr val="FF0000"/>
                </a:solidFill>
              </a:rPr>
              <a:t>Task 5(intermediate):  Try to create </a:t>
            </a:r>
            <a:r>
              <a:rPr lang="en-US" sz="2400" dirty="0" smtClean="0">
                <a:solidFill>
                  <a:srgbClr val="FF0000"/>
                </a:solidFill>
              </a:rPr>
              <a:t>animated triggers </a:t>
            </a:r>
            <a:r>
              <a:rPr lang="en-US" sz="2400" dirty="0">
                <a:solidFill>
                  <a:srgbClr val="FF0000"/>
                </a:solidFill>
              </a:rPr>
              <a:t>with the images below</a:t>
            </a:r>
            <a:r>
              <a:rPr lang="en-US" sz="2400" dirty="0" smtClean="0">
                <a:solidFill>
                  <a:srgbClr val="FF0000"/>
                </a:solidFill>
              </a:rPr>
              <a:t>.  Make the images the trigger.</a:t>
            </a:r>
            <a:endParaRPr lang="en-US" sz="2400" dirty="0">
              <a:solidFill>
                <a:srgbClr val="FF0000"/>
              </a:solidFill>
            </a:endParaRPr>
          </a:p>
        </p:txBody>
      </p:sp>
      <p:grpSp>
        <p:nvGrpSpPr>
          <p:cNvPr id="3" name="Group 2"/>
          <p:cNvGrpSpPr/>
          <p:nvPr/>
        </p:nvGrpSpPr>
        <p:grpSpPr>
          <a:xfrm>
            <a:off x="990600" y="1385887"/>
            <a:ext cx="7315200" cy="3590925"/>
            <a:chOff x="990600" y="1385887"/>
            <a:chExt cx="7315200" cy="3590925"/>
          </a:xfrm>
        </p:grpSpPr>
        <p:sp>
          <p:nvSpPr>
            <p:cNvPr id="2" name="Rectangle 1"/>
            <p:cNvSpPr/>
            <p:nvPr/>
          </p:nvSpPr>
          <p:spPr>
            <a:xfrm>
              <a:off x="990600" y="1385887"/>
              <a:ext cx="3810000" cy="3590925"/>
            </a:xfrm>
            <a:prstGeom prst="rect">
              <a:avLst/>
            </a:prstGeom>
            <a:solidFill>
              <a:schemeClr val="bg2">
                <a:lumMod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4648200" y="1385887"/>
              <a:ext cx="3657600" cy="3590925"/>
            </a:xfrm>
            <a:prstGeom prst="rect">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Slide Number Placeholder 3"/>
          <p:cNvSpPr>
            <a:spLocks noGrp="1"/>
          </p:cNvSpPr>
          <p:nvPr>
            <p:ph type="sldNum" sz="quarter" idx="12"/>
          </p:nvPr>
        </p:nvSpPr>
        <p:spPr>
          <a:xfrm>
            <a:off x="1143000" y="1385887"/>
            <a:ext cx="3810000" cy="469107"/>
          </a:xfrm>
        </p:spPr>
        <p:txBody>
          <a:bodyPr/>
          <a:lstStyle/>
          <a:p>
            <a:pPr>
              <a:defRPr/>
            </a:pPr>
            <a:r>
              <a:rPr lang="en-US" sz="2400" dirty="0">
                <a:effectLst/>
                <a:latin typeface="+mj-lt"/>
                <a:ea typeface="+mj-ea"/>
                <a:cs typeface="+mj-cs"/>
              </a:rPr>
              <a:t>Three Dimensional </a:t>
            </a:r>
            <a:r>
              <a:rPr lang="en-US" sz="2400" dirty="0" smtClean="0">
                <a:effectLst/>
                <a:latin typeface="+mj-lt"/>
                <a:ea typeface="+mj-ea"/>
                <a:cs typeface="+mj-cs"/>
              </a:rPr>
              <a:t> </a:t>
            </a:r>
            <a:endParaRPr lang="en-US" sz="2400" dirty="0">
              <a:effectLst/>
              <a:latin typeface="+mj-lt"/>
              <a:ea typeface="+mj-ea"/>
              <a:cs typeface="+mj-cs"/>
            </a:endParaRPr>
          </a:p>
          <a:p>
            <a:pPr>
              <a:defRPr/>
            </a:pPr>
            <a:endParaRPr lang="en-US" dirty="0"/>
          </a:p>
        </p:txBody>
      </p:sp>
      <p:sp>
        <p:nvSpPr>
          <p:cNvPr id="6" name="Footer Placeholder 5"/>
          <p:cNvSpPr>
            <a:spLocks noGrp="1"/>
          </p:cNvSpPr>
          <p:nvPr>
            <p:ph type="ftr" sz="quarter" idx="11"/>
          </p:nvPr>
        </p:nvSpPr>
        <p:spPr>
          <a:xfrm>
            <a:off x="4495800" y="1385887"/>
            <a:ext cx="3505200" cy="366713"/>
          </a:xfrm>
        </p:spPr>
        <p:txBody>
          <a:bodyPr/>
          <a:lstStyle/>
          <a:p>
            <a:pPr>
              <a:defRPr/>
            </a:pPr>
            <a:r>
              <a:rPr lang="en-US" sz="2400" dirty="0">
                <a:effectLst/>
                <a:latin typeface="+mj-lt"/>
                <a:ea typeface="+mj-ea"/>
                <a:cs typeface="+mj-cs"/>
              </a:rPr>
              <a:t>Two </a:t>
            </a:r>
            <a:r>
              <a:rPr lang="en-US" sz="2400" dirty="0" smtClean="0">
                <a:effectLst/>
                <a:latin typeface="+mj-lt"/>
                <a:ea typeface="+mj-ea"/>
                <a:cs typeface="+mj-cs"/>
              </a:rPr>
              <a:t>Dimensional</a:t>
            </a:r>
            <a:endParaRPr lang="en-US" sz="2400" b="0" dirty="0">
              <a:effectLst/>
              <a:latin typeface="+mj-lt"/>
              <a:ea typeface="+mj-ea"/>
              <a:cs typeface="+mj-cs"/>
            </a:endParaRPr>
          </a:p>
        </p:txBody>
      </p:sp>
      <p:sp>
        <p:nvSpPr>
          <p:cNvPr id="16" name="Rounded Rectangle 15" title="1"/>
          <p:cNvSpPr/>
          <p:nvPr/>
        </p:nvSpPr>
        <p:spPr>
          <a:xfrm>
            <a:off x="1143000" y="5105400"/>
            <a:ext cx="1463040" cy="1058546"/>
          </a:xfrm>
          <a:prstGeom prst="roundRect">
            <a:avLst>
              <a:gd name="adj" fmla="val 10000"/>
            </a:avLst>
          </a:prstGeom>
          <a:blipFill rotWithShape="0">
            <a:blip r:embed="rId3"/>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9" name="Rounded Rectangle 18"/>
          <p:cNvSpPr/>
          <p:nvPr/>
        </p:nvSpPr>
        <p:spPr>
          <a:xfrm>
            <a:off x="6477000" y="5089386"/>
            <a:ext cx="1463040" cy="1060704"/>
          </a:xfrm>
          <a:prstGeom prst="roundRect">
            <a:avLst>
              <a:gd name="adj" fmla="val 10000"/>
            </a:avLst>
          </a:prstGeom>
          <a:blipFill rotWithShape="0">
            <a:blip r:embed="rId4"/>
            <a:stretch>
              <a:fillRect/>
            </a:stretch>
          </a:blipFill>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4143928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228600" y="152400"/>
            <a:ext cx="8229600" cy="990600"/>
          </a:xfrm>
          <a:solidFill>
            <a:schemeClr val="bg1"/>
          </a:solidFill>
        </p:spPr>
        <p:txBody>
          <a:bodyPr/>
          <a:lstStyle/>
          <a:p>
            <a:r>
              <a:rPr lang="en-US" sz="2400" dirty="0" smtClean="0">
                <a:solidFill>
                  <a:srgbClr val="FF0000"/>
                </a:solidFill>
              </a:rPr>
              <a:t>Task 6(intermediate</a:t>
            </a:r>
            <a:r>
              <a:rPr lang="en-US" sz="2400" dirty="0">
                <a:solidFill>
                  <a:srgbClr val="FF0000"/>
                </a:solidFill>
              </a:rPr>
              <a:t>):  </a:t>
            </a:r>
            <a:r>
              <a:rPr lang="en-US" sz="2400" dirty="0" smtClean="0">
                <a:solidFill>
                  <a:srgbClr val="FF0000"/>
                </a:solidFill>
              </a:rPr>
              <a:t>Change </a:t>
            </a:r>
            <a:r>
              <a:rPr lang="en-US" sz="2400" dirty="0">
                <a:solidFill>
                  <a:srgbClr val="FF0000"/>
                </a:solidFill>
              </a:rPr>
              <a:t>the bulleted list into a graphic organizer using SmartArt.</a:t>
            </a:r>
          </a:p>
        </p:txBody>
      </p:sp>
      <p:sp>
        <p:nvSpPr>
          <p:cNvPr id="1195011" name="Rectangle 3"/>
          <p:cNvSpPr>
            <a:spLocks noGrp="1" noChangeArrowheads="1"/>
          </p:cNvSpPr>
          <p:nvPr>
            <p:ph type="body" idx="1"/>
          </p:nvPr>
        </p:nvSpPr>
        <p:spPr>
          <a:xfrm>
            <a:off x="457200" y="2286000"/>
            <a:ext cx="8229600" cy="3337560"/>
          </a:xfrm>
        </p:spPr>
        <p:txBody>
          <a:bodyPr/>
          <a:lstStyle/>
          <a:p>
            <a:pPr lvl="1">
              <a:lnSpc>
                <a:spcPct val="90000"/>
              </a:lnSpc>
            </a:pPr>
            <a:r>
              <a:rPr lang="en-US" dirty="0" smtClean="0"/>
              <a:t>Identification </a:t>
            </a:r>
            <a:r>
              <a:rPr lang="en-US" dirty="0"/>
              <a:t>of Footwear </a:t>
            </a:r>
          </a:p>
          <a:p>
            <a:pPr lvl="1">
              <a:lnSpc>
                <a:spcPct val="90000"/>
              </a:lnSpc>
            </a:pPr>
            <a:r>
              <a:rPr lang="en-US" dirty="0"/>
              <a:t>Elimination of Footwear  </a:t>
            </a:r>
          </a:p>
          <a:p>
            <a:pPr lvl="1">
              <a:lnSpc>
                <a:spcPct val="90000"/>
              </a:lnSpc>
            </a:pPr>
            <a:r>
              <a:rPr lang="en-US" dirty="0"/>
              <a:t>Participation of suspect in crime</a:t>
            </a:r>
          </a:p>
          <a:p>
            <a:pPr lvl="1">
              <a:lnSpc>
                <a:spcPct val="90000"/>
              </a:lnSpc>
            </a:pPr>
            <a:r>
              <a:rPr lang="en-US" dirty="0"/>
              <a:t>Location of Impressions</a:t>
            </a:r>
          </a:p>
          <a:p>
            <a:pPr marL="274638" lvl="1" indent="0">
              <a:lnSpc>
                <a:spcPct val="90000"/>
              </a:lnSpc>
              <a:buNone/>
            </a:pPr>
            <a:endParaRPr lang="en-US" dirty="0"/>
          </a:p>
        </p:txBody>
      </p:sp>
      <p:sp>
        <p:nvSpPr>
          <p:cNvPr id="7" name="Rectangle 6"/>
          <p:cNvSpPr/>
          <p:nvPr/>
        </p:nvSpPr>
        <p:spPr>
          <a:xfrm>
            <a:off x="37289" y="1322962"/>
            <a:ext cx="8839200" cy="729430"/>
          </a:xfrm>
          <a:prstGeom prst="rect">
            <a:avLst/>
          </a:prstGeom>
        </p:spPr>
        <p:txBody>
          <a:bodyPr wrap="square">
            <a:spAutoFit/>
          </a:bodyPr>
          <a:lstStyle/>
          <a:p>
            <a:pPr marL="274638" lvl="1">
              <a:lnSpc>
                <a:spcPct val="90000"/>
              </a:lnSpc>
              <a:spcBef>
                <a:spcPts val="500"/>
              </a:spcBef>
              <a:buClr>
                <a:schemeClr val="accent2"/>
              </a:buClr>
              <a:buSzPct val="76000"/>
            </a:pPr>
            <a:r>
              <a:rPr lang="en-US" sz="2300" dirty="0">
                <a:solidFill>
                  <a:schemeClr val="tx2"/>
                </a:solidFill>
                <a:latin typeface="+mn-lt"/>
              </a:rPr>
              <a:t>The following information may be obtained from footwear impressions:</a:t>
            </a:r>
          </a:p>
        </p:txBody>
      </p:sp>
    </p:spTree>
    <p:extLst>
      <p:ext uri="{BB962C8B-B14F-4D97-AF65-F5344CB8AC3E}">
        <p14:creationId xmlns:p14="http://schemas.microsoft.com/office/powerpoint/2010/main" val="2600655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965" t="2539" r="5222" b="9427"/>
          <a:stretch/>
        </p:blipFill>
        <p:spPr bwMode="auto">
          <a:xfrm>
            <a:off x="457200" y="1676400"/>
            <a:ext cx="5935119" cy="32003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943600" y="685800"/>
            <a:ext cx="2202847" cy="584775"/>
          </a:xfrm>
          <a:prstGeom prst="rect">
            <a:avLst/>
          </a:prstGeom>
        </p:spPr>
        <p:txBody>
          <a:bodyPr wrap="none">
            <a:spAutoFit/>
          </a:bodyPr>
          <a:lstStyle/>
          <a:p>
            <a:r>
              <a:rPr lang="en-US" dirty="0" smtClean="0">
                <a:solidFill>
                  <a:prstClr val="black"/>
                </a:solidFill>
                <a:latin typeface="Times New Roman" pitchFamily="18" charset="0"/>
                <a:cs typeface="Times New Roman" pitchFamily="18" charset="0"/>
              </a:rPr>
              <a:t>The Rubric</a:t>
            </a:r>
            <a:endParaRPr lang="en-US" dirty="0"/>
          </a:p>
        </p:txBody>
      </p:sp>
      <p:sp>
        <p:nvSpPr>
          <p:cNvPr id="6" name="Rectangle 5"/>
          <p:cNvSpPr/>
          <p:nvPr/>
        </p:nvSpPr>
        <p:spPr>
          <a:xfrm>
            <a:off x="3637560" y="1676400"/>
            <a:ext cx="2379518" cy="2286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789960" y="2981695"/>
            <a:ext cx="2379518" cy="2286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200400" y="4267200"/>
            <a:ext cx="2379518" cy="228600"/>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6485659" y="3768026"/>
            <a:ext cx="2098651" cy="584775"/>
          </a:xfrm>
          <a:prstGeom prst="rect">
            <a:avLst/>
          </a:prstGeom>
        </p:spPr>
        <p:txBody>
          <a:bodyPr wrap="none">
            <a:spAutoFit/>
          </a:bodyPr>
          <a:lstStyle/>
          <a:p>
            <a:r>
              <a:rPr lang="en-US" dirty="0" smtClean="0">
                <a:solidFill>
                  <a:srgbClr val="0070C0"/>
                </a:solidFill>
                <a:latin typeface="Times New Roman" pitchFamily="18" charset="0"/>
                <a:cs typeface="Times New Roman" pitchFamily="18" charset="0"/>
              </a:rPr>
              <a:t>Purposeful</a:t>
            </a:r>
            <a:endParaRPr lang="en-US" dirty="0">
              <a:solidFill>
                <a:srgbClr val="0070C0"/>
              </a:solidFill>
            </a:endParaRPr>
          </a:p>
        </p:txBody>
      </p:sp>
      <p:sp>
        <p:nvSpPr>
          <p:cNvPr id="10" name="Rectangle 9"/>
          <p:cNvSpPr/>
          <p:nvPr/>
        </p:nvSpPr>
        <p:spPr>
          <a:xfrm>
            <a:off x="7183651" y="2803607"/>
            <a:ext cx="1712328" cy="584775"/>
          </a:xfrm>
          <a:prstGeom prst="rect">
            <a:avLst/>
          </a:prstGeom>
        </p:spPr>
        <p:txBody>
          <a:bodyPr wrap="none">
            <a:spAutoFit/>
          </a:bodyPr>
          <a:lstStyle/>
          <a:p>
            <a:r>
              <a:rPr lang="en-US" dirty="0" smtClean="0">
                <a:solidFill>
                  <a:srgbClr val="00B050"/>
                </a:solidFill>
                <a:latin typeface="Times New Roman" pitchFamily="18" charset="0"/>
                <a:cs typeface="Times New Roman" pitchFamily="18" charset="0"/>
              </a:rPr>
              <a:t>Enhance</a:t>
            </a:r>
            <a:endParaRPr lang="en-US" dirty="0">
              <a:solidFill>
                <a:srgbClr val="00B050"/>
              </a:solidFill>
            </a:endParaRPr>
          </a:p>
        </p:txBody>
      </p:sp>
      <p:sp>
        <p:nvSpPr>
          <p:cNvPr id="11" name="Rectangle 10"/>
          <p:cNvSpPr/>
          <p:nvPr/>
        </p:nvSpPr>
        <p:spPr>
          <a:xfrm>
            <a:off x="6553200" y="1790700"/>
            <a:ext cx="1917513" cy="584775"/>
          </a:xfrm>
          <a:prstGeom prst="rect">
            <a:avLst/>
          </a:prstGeom>
        </p:spPr>
        <p:txBody>
          <a:bodyPr wrap="none">
            <a:spAutoFit/>
          </a:bodyPr>
          <a:lstStyle/>
          <a:p>
            <a:r>
              <a:rPr lang="en-US" dirty="0" smtClean="0">
                <a:solidFill>
                  <a:srgbClr val="FF0000"/>
                </a:solidFill>
                <a:latin typeface="Times New Roman" pitchFamily="18" charset="0"/>
                <a:cs typeface="Times New Roman" pitchFamily="18" charset="0"/>
              </a:rPr>
              <a:t>Elaborate</a:t>
            </a:r>
            <a:endParaRPr lang="en-US" dirty="0">
              <a:solidFill>
                <a:srgbClr val="FF0000"/>
              </a:solidFill>
            </a:endParaRPr>
          </a:p>
        </p:txBody>
      </p:sp>
    </p:spTree>
    <p:extLst>
      <p:ext uri="{BB962C8B-B14F-4D97-AF65-F5344CB8AC3E}">
        <p14:creationId xmlns:p14="http://schemas.microsoft.com/office/powerpoint/2010/main" val="23502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25CD6A6-23A0-4CB4-B136-1C963D177167}" type="slidenum">
              <a:rPr lang="en-US"/>
              <a:pPr>
                <a:defRPr/>
              </a:pPr>
              <a:t>50</a:t>
            </a:fld>
            <a:endParaRPr lang="en-US" dirty="0"/>
          </a:p>
        </p:txBody>
      </p:sp>
      <p:sp>
        <p:nvSpPr>
          <p:cNvPr id="2" name="Title 1"/>
          <p:cNvSpPr>
            <a:spLocks noGrp="1"/>
          </p:cNvSpPr>
          <p:nvPr>
            <p:ph type="title"/>
          </p:nvPr>
        </p:nvSpPr>
        <p:spPr>
          <a:xfrm>
            <a:off x="304800" y="0"/>
            <a:ext cx="8763000" cy="914400"/>
          </a:xfrm>
          <a:solidFill>
            <a:schemeClr val="bg1"/>
          </a:solidFill>
        </p:spPr>
        <p:txBody>
          <a:bodyPr/>
          <a:lstStyle/>
          <a:p>
            <a:r>
              <a:rPr lang="en-US" sz="2400" dirty="0" smtClean="0">
                <a:solidFill>
                  <a:srgbClr val="FF0000"/>
                </a:solidFill>
              </a:rPr>
              <a:t>Task 7(highly advanced</a:t>
            </a:r>
            <a:r>
              <a:rPr lang="en-US" sz="2400" dirty="0">
                <a:solidFill>
                  <a:srgbClr val="FF0000"/>
                </a:solidFill>
              </a:rPr>
              <a:t>):  </a:t>
            </a:r>
            <a:r>
              <a:rPr lang="en-US" sz="2400" dirty="0" smtClean="0">
                <a:solidFill>
                  <a:srgbClr val="FF0000"/>
                </a:solidFill>
              </a:rPr>
              <a:t>Insert </a:t>
            </a:r>
            <a:r>
              <a:rPr lang="en-US" sz="2400" u="sng" dirty="0" smtClean="0">
                <a:solidFill>
                  <a:srgbClr val="FF0000"/>
                </a:solidFill>
              </a:rPr>
              <a:t>any</a:t>
            </a:r>
            <a:r>
              <a:rPr lang="en-US" sz="2400" dirty="0" smtClean="0">
                <a:solidFill>
                  <a:srgbClr val="FF0000"/>
                </a:solidFill>
              </a:rPr>
              <a:t> video into this slide.  Try to find a short clip if possible.</a:t>
            </a:r>
            <a:endParaRPr lang="en-US" sz="2400" dirty="0">
              <a:solidFill>
                <a:srgbClr val="FF0000"/>
              </a:solidFill>
            </a:endParaRPr>
          </a:p>
        </p:txBody>
      </p:sp>
    </p:spTree>
    <p:extLst>
      <p:ext uri="{BB962C8B-B14F-4D97-AF65-F5344CB8AC3E}">
        <p14:creationId xmlns:p14="http://schemas.microsoft.com/office/powerpoint/2010/main" val="374738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25CD6A6-23A0-4CB4-B136-1C963D177167}" type="slidenum">
              <a:rPr lang="en-US"/>
              <a:pPr>
                <a:defRPr/>
              </a:pPr>
              <a:t>51</a:t>
            </a:fld>
            <a:endParaRPr lang="en-US" dirty="0"/>
          </a:p>
        </p:txBody>
      </p:sp>
      <p:pic>
        <p:nvPicPr>
          <p:cNvPr id="7" name="video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371600" y="2209800"/>
            <a:ext cx="4419600" cy="331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381000" y="304800"/>
            <a:ext cx="8229600" cy="914400"/>
          </a:xfrm>
          <a:solidFill>
            <a:schemeClr val="bg1"/>
          </a:solidFill>
        </p:spPr>
        <p:txBody>
          <a:bodyPr/>
          <a:lstStyle/>
          <a:p>
            <a:r>
              <a:rPr lang="en-US" sz="2400" dirty="0" smtClean="0">
                <a:solidFill>
                  <a:srgbClr val="FF0000"/>
                </a:solidFill>
              </a:rPr>
              <a:t>Task 8(advanced</a:t>
            </a:r>
            <a:r>
              <a:rPr lang="en-US" sz="2400" dirty="0">
                <a:solidFill>
                  <a:srgbClr val="FF0000"/>
                </a:solidFill>
              </a:rPr>
              <a:t>):  (1) </a:t>
            </a:r>
            <a:r>
              <a:rPr lang="en-US" sz="2400" u="sng" dirty="0" smtClean="0">
                <a:solidFill>
                  <a:srgbClr val="FF0000"/>
                </a:solidFill>
              </a:rPr>
              <a:t>Trim</a:t>
            </a:r>
            <a:r>
              <a:rPr lang="en-US" sz="2400" dirty="0" smtClean="0">
                <a:solidFill>
                  <a:srgbClr val="FF0000"/>
                </a:solidFill>
              </a:rPr>
              <a:t> </a:t>
            </a:r>
            <a:r>
              <a:rPr lang="en-US" sz="2400" dirty="0">
                <a:solidFill>
                  <a:srgbClr val="FF0000"/>
                </a:solidFill>
              </a:rPr>
              <a:t>this video to 30 seconds, (2) Change the first frame that is </a:t>
            </a:r>
            <a:r>
              <a:rPr lang="en-US" sz="2400" dirty="0" smtClean="0">
                <a:solidFill>
                  <a:srgbClr val="FF0000"/>
                </a:solidFill>
              </a:rPr>
              <a:t>viewed using a </a:t>
            </a:r>
            <a:r>
              <a:rPr lang="en-US" sz="2400" u="sng" dirty="0" smtClean="0">
                <a:solidFill>
                  <a:srgbClr val="FF0000"/>
                </a:solidFill>
              </a:rPr>
              <a:t>Poster Frame</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3531038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20000">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hevron 24"/>
          <p:cNvSpPr/>
          <p:nvPr/>
        </p:nvSpPr>
        <p:spPr>
          <a:xfrm flipV="1">
            <a:off x="914400" y="3059553"/>
            <a:ext cx="8666018" cy="636443"/>
          </a:xfrm>
          <a:prstGeom prst="chevron">
            <a:avLst>
              <a:gd name="adj" fmla="val 30408"/>
            </a:avLst>
          </a:prstGeom>
          <a:gradFill>
            <a:gsLst>
              <a:gs pos="0">
                <a:schemeClr val="bg1"/>
              </a:gs>
              <a:gs pos="36000">
                <a:srgbClr val="D5DBDD"/>
              </a:gs>
              <a:gs pos="73000">
                <a:srgbClr val="B2BEC2"/>
              </a:gs>
              <a:gs pos="100000">
                <a:srgbClr val="D5DBDD"/>
              </a:gs>
            </a:gsLst>
            <a:lin ang="16200000" scaled="0"/>
          </a:gradFill>
          <a:ln>
            <a:noFill/>
          </a:ln>
          <a:effectLst>
            <a:outerShdw blurRad="50800" dist="38100" dir="5400000" algn="t" rotWithShape="0">
              <a:prstClr val="black">
                <a:alpha val="40000"/>
              </a:prst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 name="TextBox 6"/>
          <p:cNvSpPr txBox="1"/>
          <p:nvPr/>
        </p:nvSpPr>
        <p:spPr>
          <a:xfrm>
            <a:off x="3990112"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1960</a:t>
            </a:r>
            <a:endParaRPr lang="en-US" sz="2600" dirty="0">
              <a:solidFill>
                <a:prstClr val="white">
                  <a:lumMod val="50000"/>
                </a:prstClr>
              </a:solidFill>
              <a:latin typeface="Gill Sans MT Condensed" pitchFamily="34" charset="0"/>
            </a:endParaRPr>
          </a:p>
        </p:txBody>
      </p:sp>
      <p:sp>
        <p:nvSpPr>
          <p:cNvPr id="8" name="TextBox 7"/>
          <p:cNvSpPr txBox="1"/>
          <p:nvPr/>
        </p:nvSpPr>
        <p:spPr>
          <a:xfrm>
            <a:off x="6598232"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1970</a:t>
            </a:r>
            <a:endParaRPr lang="en-US" sz="2600" dirty="0">
              <a:solidFill>
                <a:prstClr val="white">
                  <a:lumMod val="50000"/>
                </a:prstClr>
              </a:solidFill>
              <a:latin typeface="Gill Sans MT Condensed" pitchFamily="34" charset="0"/>
            </a:endParaRPr>
          </a:p>
        </p:txBody>
      </p:sp>
      <p:sp>
        <p:nvSpPr>
          <p:cNvPr id="6" name="TextBox 5"/>
          <p:cNvSpPr txBox="1"/>
          <p:nvPr/>
        </p:nvSpPr>
        <p:spPr>
          <a:xfrm>
            <a:off x="1381991"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1950</a:t>
            </a:r>
            <a:endParaRPr lang="en-US" sz="2600" dirty="0">
              <a:solidFill>
                <a:prstClr val="white">
                  <a:lumMod val="50000"/>
                </a:prstClr>
              </a:solidFill>
              <a:latin typeface="Gill Sans MT Condensed" pitchFamily="34" charset="0"/>
            </a:endParaRPr>
          </a:p>
        </p:txBody>
      </p:sp>
      <p:sp>
        <p:nvSpPr>
          <p:cNvPr id="9" name="Rectangle 2"/>
          <p:cNvSpPr txBox="1">
            <a:spLocks noChangeArrowheads="1"/>
          </p:cNvSpPr>
          <p:nvPr/>
        </p:nvSpPr>
        <p:spPr>
          <a:xfrm>
            <a:off x="211301" y="152400"/>
            <a:ext cx="8229600" cy="990600"/>
          </a:xfrm>
          <a:prstGeom prst="rect">
            <a:avLst/>
          </a:prstGeom>
        </p:spPr>
        <p:txBody>
          <a:bodyPr/>
          <a:lst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Bookman Old Style" pitchFamily="18" charset="0"/>
              </a:defRPr>
            </a:lvl2pPr>
            <a:lvl3pPr algn="l" rtl="0" fontAlgn="base">
              <a:spcBef>
                <a:spcPct val="0"/>
              </a:spcBef>
              <a:spcAft>
                <a:spcPct val="0"/>
              </a:spcAft>
              <a:defRPr sz="3200">
                <a:solidFill>
                  <a:schemeClr val="tx2"/>
                </a:solidFill>
                <a:latin typeface="Bookman Old Style" pitchFamily="18" charset="0"/>
              </a:defRPr>
            </a:lvl3pPr>
            <a:lvl4pPr algn="l" rtl="0" fontAlgn="base">
              <a:spcBef>
                <a:spcPct val="0"/>
              </a:spcBef>
              <a:spcAft>
                <a:spcPct val="0"/>
              </a:spcAft>
              <a:defRPr sz="3200">
                <a:solidFill>
                  <a:schemeClr val="tx2"/>
                </a:solidFill>
                <a:latin typeface="Bookman Old Style" pitchFamily="18" charset="0"/>
              </a:defRPr>
            </a:lvl4pPr>
            <a:lvl5pPr algn="l" rtl="0" fontAlgn="base">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r>
              <a:rPr lang="en-US" sz="2400" b="0" dirty="0" smtClean="0">
                <a:solidFill>
                  <a:srgbClr val="FF0000"/>
                </a:solidFill>
              </a:rPr>
              <a:t>Task 9 (intermediate</a:t>
            </a:r>
            <a:r>
              <a:rPr lang="en-US" sz="2400" b="0" dirty="0">
                <a:solidFill>
                  <a:srgbClr val="FF0000"/>
                </a:solidFill>
              </a:rPr>
              <a:t>):  Try to create a timeline about any topic using the template </a:t>
            </a:r>
            <a:r>
              <a:rPr lang="en-US" sz="2400" b="0" dirty="0" smtClean="0">
                <a:solidFill>
                  <a:srgbClr val="FF0000"/>
                </a:solidFill>
              </a:rPr>
              <a:t>below or insert your own timeline.</a:t>
            </a:r>
            <a:endParaRPr lang="en-US" sz="2400" b="0" dirty="0">
              <a:solidFill>
                <a:srgbClr val="FF0000"/>
              </a:solidFill>
            </a:endParaRPr>
          </a:p>
        </p:txBody>
      </p:sp>
    </p:spTree>
    <p:extLst>
      <p:ext uri="{BB962C8B-B14F-4D97-AF65-F5344CB8AC3E}">
        <p14:creationId xmlns:p14="http://schemas.microsoft.com/office/powerpoint/2010/main" val="2156616197"/>
      </p:ext>
    </p:extLst>
  </p:cSld>
  <p:clrMapOvr>
    <a:masterClrMapping/>
  </p:clrMapOvr>
  <mc:AlternateContent xmlns:mc="http://schemas.openxmlformats.org/markup-compatibility/2006" xmlns:p14="http://schemas.microsoft.com/office/powerpoint/2010/main">
    <mc:Choice Requires="p14">
      <p:transition spd="slow" p14:dur="3000">
        <p14:prism dir="u" isContent="1"/>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hevron 24"/>
          <p:cNvSpPr/>
          <p:nvPr/>
        </p:nvSpPr>
        <p:spPr>
          <a:xfrm flipV="1">
            <a:off x="-502920" y="3059552"/>
            <a:ext cx="10083338" cy="636443"/>
          </a:xfrm>
          <a:prstGeom prst="chevron">
            <a:avLst>
              <a:gd name="adj" fmla="val 30408"/>
            </a:avLst>
          </a:prstGeom>
          <a:gradFill>
            <a:gsLst>
              <a:gs pos="0">
                <a:schemeClr val="bg1"/>
              </a:gs>
              <a:gs pos="36000">
                <a:srgbClr val="D5DBDD"/>
              </a:gs>
              <a:gs pos="73000">
                <a:srgbClr val="B2BEC2"/>
              </a:gs>
              <a:gs pos="100000">
                <a:srgbClr val="D5DBDD"/>
              </a:gs>
            </a:gsLst>
            <a:lin ang="16200000" scaled="0"/>
          </a:gradFill>
          <a:ln>
            <a:noFill/>
          </a:ln>
          <a:effectLst>
            <a:outerShdw blurRad="57785" dist="33020" dir="3180000" algn="ctr">
              <a:srgbClr val="000000">
                <a:alpha val="30000"/>
              </a:srgb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 name="TextBox 6"/>
          <p:cNvSpPr txBox="1"/>
          <p:nvPr/>
        </p:nvSpPr>
        <p:spPr>
          <a:xfrm>
            <a:off x="3990112"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1990</a:t>
            </a:r>
            <a:endParaRPr lang="en-US" sz="2600" dirty="0">
              <a:solidFill>
                <a:prstClr val="white">
                  <a:lumMod val="50000"/>
                </a:prstClr>
              </a:solidFill>
              <a:latin typeface="Gill Sans MT Condensed" pitchFamily="34" charset="0"/>
            </a:endParaRPr>
          </a:p>
        </p:txBody>
      </p:sp>
      <p:sp>
        <p:nvSpPr>
          <p:cNvPr id="8" name="TextBox 7"/>
          <p:cNvSpPr txBox="1"/>
          <p:nvPr/>
        </p:nvSpPr>
        <p:spPr>
          <a:xfrm>
            <a:off x="6598232"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2000</a:t>
            </a:r>
            <a:endParaRPr lang="en-US" sz="2600" dirty="0">
              <a:solidFill>
                <a:prstClr val="white">
                  <a:lumMod val="50000"/>
                </a:prstClr>
              </a:solidFill>
              <a:latin typeface="Gill Sans MT Condensed" pitchFamily="34" charset="0"/>
            </a:endParaRPr>
          </a:p>
        </p:txBody>
      </p:sp>
      <p:sp>
        <p:nvSpPr>
          <p:cNvPr id="6" name="TextBox 5"/>
          <p:cNvSpPr txBox="1"/>
          <p:nvPr/>
        </p:nvSpPr>
        <p:spPr>
          <a:xfrm>
            <a:off x="1381991"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1980</a:t>
            </a:r>
            <a:endParaRPr lang="en-US" sz="2600" dirty="0">
              <a:solidFill>
                <a:prstClr val="white">
                  <a:lumMod val="50000"/>
                </a:prstClr>
              </a:solidFill>
              <a:latin typeface="Gill Sans MT Condensed" pitchFamily="34" charset="0"/>
            </a:endParaRPr>
          </a:p>
        </p:txBody>
      </p:sp>
      <p:sp>
        <p:nvSpPr>
          <p:cNvPr id="2" name="Down Arrow Callout 1"/>
          <p:cNvSpPr/>
          <p:nvPr/>
        </p:nvSpPr>
        <p:spPr>
          <a:xfrm>
            <a:off x="990600" y="1371600"/>
            <a:ext cx="1600200" cy="1687952"/>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5669661"/>
      </p:ext>
    </p:extLst>
  </p:cSld>
  <p:clrMapOvr>
    <a:masterClrMapping/>
  </p:clrMapOvr>
  <p:transition spd="slow">
    <p:push/>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hevron 24"/>
          <p:cNvSpPr/>
          <p:nvPr/>
        </p:nvSpPr>
        <p:spPr>
          <a:xfrm flipV="1">
            <a:off x="-311728" y="3059552"/>
            <a:ext cx="8998527" cy="636443"/>
          </a:xfrm>
          <a:prstGeom prst="chevron">
            <a:avLst>
              <a:gd name="adj" fmla="val 30408"/>
            </a:avLst>
          </a:prstGeom>
          <a:gradFill>
            <a:gsLst>
              <a:gs pos="0">
                <a:schemeClr val="bg1"/>
              </a:gs>
              <a:gs pos="36000">
                <a:srgbClr val="D5DBDD"/>
              </a:gs>
              <a:gs pos="73000">
                <a:srgbClr val="B2BEC2"/>
              </a:gs>
              <a:gs pos="100000">
                <a:srgbClr val="D5DBDD"/>
              </a:gs>
            </a:gsLst>
            <a:lin ang="16200000" scaled="0"/>
          </a:gradFill>
          <a:ln>
            <a:noFill/>
          </a:ln>
          <a:effectLst>
            <a:outerShdw blurRad="57785" dist="33020" dir="3180000" algn="ctr">
              <a:srgbClr val="000000">
                <a:alpha val="30000"/>
              </a:srgbClr>
            </a:outerShdw>
          </a:effectLst>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dirty="0">
              <a:solidFill>
                <a:prstClr val="white"/>
              </a:solidFill>
            </a:endParaRPr>
          </a:p>
        </p:txBody>
      </p:sp>
      <p:sp>
        <p:nvSpPr>
          <p:cNvPr id="7" name="TextBox 6"/>
          <p:cNvSpPr txBox="1"/>
          <p:nvPr/>
        </p:nvSpPr>
        <p:spPr>
          <a:xfrm>
            <a:off x="3442850"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2020</a:t>
            </a:r>
            <a:endParaRPr lang="en-US" sz="2600" dirty="0">
              <a:solidFill>
                <a:prstClr val="white">
                  <a:lumMod val="50000"/>
                </a:prstClr>
              </a:solidFill>
              <a:latin typeface="Gill Sans MT Condensed" pitchFamily="34" charset="0"/>
            </a:endParaRPr>
          </a:p>
        </p:txBody>
      </p:sp>
      <p:sp>
        <p:nvSpPr>
          <p:cNvPr id="8" name="TextBox 7"/>
          <p:cNvSpPr txBox="1"/>
          <p:nvPr/>
        </p:nvSpPr>
        <p:spPr>
          <a:xfrm>
            <a:off x="6050970"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2030</a:t>
            </a:r>
            <a:endParaRPr lang="en-US" sz="2600" dirty="0">
              <a:solidFill>
                <a:prstClr val="white">
                  <a:lumMod val="50000"/>
                </a:prstClr>
              </a:solidFill>
              <a:latin typeface="Gill Sans MT Condensed" pitchFamily="34" charset="0"/>
            </a:endParaRPr>
          </a:p>
        </p:txBody>
      </p:sp>
      <p:sp>
        <p:nvSpPr>
          <p:cNvPr id="6" name="TextBox 5"/>
          <p:cNvSpPr txBox="1"/>
          <p:nvPr/>
        </p:nvSpPr>
        <p:spPr>
          <a:xfrm>
            <a:off x="834729" y="3131553"/>
            <a:ext cx="671979" cy="492443"/>
          </a:xfrm>
          <a:prstGeom prst="rect">
            <a:avLst/>
          </a:prstGeom>
          <a:noFill/>
        </p:spPr>
        <p:txBody>
          <a:bodyPr wrap="none" rtlCol="0">
            <a:spAutoFit/>
          </a:bodyPr>
          <a:lstStyle/>
          <a:p>
            <a:pPr eaLnBrk="1" fontAlgn="auto" hangingPunct="1">
              <a:spcBef>
                <a:spcPts val="0"/>
              </a:spcBef>
              <a:spcAft>
                <a:spcPts val="0"/>
              </a:spcAft>
            </a:pPr>
            <a:r>
              <a:rPr lang="en-US" sz="2600" dirty="0" smtClean="0">
                <a:solidFill>
                  <a:prstClr val="white">
                    <a:lumMod val="50000"/>
                  </a:prstClr>
                </a:solidFill>
                <a:latin typeface="Gill Sans MT Condensed" pitchFamily="34" charset="0"/>
              </a:rPr>
              <a:t>2010</a:t>
            </a:r>
            <a:endParaRPr lang="en-US" sz="2600" dirty="0">
              <a:solidFill>
                <a:prstClr val="white">
                  <a:lumMod val="50000"/>
                </a:prstClr>
              </a:solidFill>
              <a:latin typeface="Gill Sans MT Condensed" pitchFamily="34" charset="0"/>
            </a:endParaRPr>
          </a:p>
        </p:txBody>
      </p:sp>
    </p:spTree>
    <p:extLst>
      <p:ext uri="{BB962C8B-B14F-4D97-AF65-F5344CB8AC3E}">
        <p14:creationId xmlns:p14="http://schemas.microsoft.com/office/powerpoint/2010/main" val="2799471385"/>
      </p:ext>
    </p:extLst>
  </p:cSld>
  <p:clrMapOvr>
    <a:masterClrMapping/>
  </p:clrMapOvr>
  <p:transition spd="slow">
    <p:push/>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3366E23-C4C1-453C-AA14-D9C90964C3DE}" type="slidenum">
              <a:rPr lang="en-US"/>
              <a:pPr>
                <a:defRPr/>
              </a:pPr>
              <a:t>55</a:t>
            </a:fld>
            <a:endParaRPr lang="en-US" dirty="0"/>
          </a:p>
        </p:txBody>
      </p:sp>
      <p:pic>
        <p:nvPicPr>
          <p:cNvPr id="9219" name="Picture 4" descr="http://www.gamingmmo.com/wp-content/uploads/2007/12/magnifying_glass.jpg"/>
          <p:cNvPicPr>
            <a:picLocks noChangeAspect="1" noChangeArrowheads="1"/>
          </p:cNvPicPr>
          <p:nvPr/>
        </p:nvPicPr>
        <p:blipFill>
          <a:blip r:embed="rId7" cstate="print"/>
          <a:srcRect l="3815" t="10168" r="3391" b="5086"/>
          <a:stretch>
            <a:fillRect/>
          </a:stretch>
        </p:blipFill>
        <p:spPr bwMode="auto">
          <a:xfrm>
            <a:off x="139623" y="3147462"/>
            <a:ext cx="2066408" cy="1415633"/>
          </a:xfrm>
          <a:prstGeom prst="rect">
            <a:avLst/>
          </a:prstGeom>
          <a:noFill/>
          <a:ln w="9525">
            <a:noFill/>
            <a:miter lim="800000"/>
            <a:headEnd/>
            <a:tailEnd/>
          </a:ln>
        </p:spPr>
      </p:pic>
      <p:sp>
        <p:nvSpPr>
          <p:cNvPr id="9221" name="Rectangle 3"/>
          <p:cNvSpPr>
            <a:spLocks noGrp="1" noChangeArrowheads="1"/>
          </p:cNvSpPr>
          <p:nvPr>
            <p:ph sz="quarter" idx="4294967295"/>
          </p:nvPr>
        </p:nvSpPr>
        <p:spPr>
          <a:xfrm>
            <a:off x="-685800" y="5252629"/>
            <a:ext cx="8229600" cy="1149307"/>
          </a:xfrm>
        </p:spPr>
        <p:txBody>
          <a:bodyPr/>
          <a:lstStyle/>
          <a:p>
            <a:endParaRPr lang="en-US" sz="1400" dirty="0" smtClean="0">
              <a:latin typeface="Tahoma" pitchFamily="34" charset="0"/>
            </a:endParaRPr>
          </a:p>
          <a:p>
            <a:pPr algn="ctr">
              <a:buFontTx/>
              <a:buNone/>
            </a:pPr>
            <a:r>
              <a:rPr lang="en-US" sz="4400" dirty="0" smtClean="0"/>
              <a:t>Forensic Footwear Evidence</a:t>
            </a:r>
          </a:p>
          <a:p>
            <a:pPr algn="ctr">
              <a:buFontTx/>
              <a:buNone/>
            </a:pPr>
            <a:endParaRPr lang="en-US" dirty="0" smtClean="0"/>
          </a:p>
        </p:txBody>
      </p:sp>
      <p:pic>
        <p:nvPicPr>
          <p:cNvPr id="89093" name="Picture 5" descr="http://upload.wikimedia.org/wikipedia/commons/thumb/6/61/Shoeprint(forensic).jpg/250px-Shoeprint(forensic).jpg"/>
          <p:cNvPicPr>
            <a:picLocks noChangeAspect="1" noChangeArrowheads="1"/>
          </p:cNvPicPr>
          <p:nvPr/>
        </p:nvPicPr>
        <p:blipFill>
          <a:blip r:embed="rId8" cstate="print"/>
          <a:srcRect/>
          <a:stretch>
            <a:fillRect/>
          </a:stretch>
        </p:blipFill>
        <p:spPr bwMode="auto">
          <a:xfrm>
            <a:off x="7231701" y="4674938"/>
            <a:ext cx="1611005" cy="1726998"/>
          </a:xfrm>
          <a:prstGeom prst="roundRect">
            <a:avLst>
              <a:gd name="adj" fmla="val 16667"/>
            </a:avLst>
          </a:prstGeom>
          <a:blipFill rotWithShape="0">
            <a:blip r:embed="rId9"/>
            <a:stretch>
              <a:fillRect/>
            </a:stretch>
          </a:blipFill>
          <a:ln>
            <a:noFill/>
          </a:ln>
        </p:spPr>
      </p:pic>
      <p:pic>
        <p:nvPicPr>
          <p:cNvPr id="7" name="Footstep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638800" y="5538437"/>
            <a:ext cx="304800" cy="304800"/>
          </a:xfrm>
          <a:prstGeom prst="rect">
            <a:avLst/>
          </a:prstGeom>
        </p:spPr>
      </p:pic>
      <p:sp>
        <p:nvSpPr>
          <p:cNvPr id="8" name="Rectangle 2"/>
          <p:cNvSpPr txBox="1">
            <a:spLocks noChangeArrowheads="1"/>
          </p:cNvSpPr>
          <p:nvPr/>
        </p:nvSpPr>
        <p:spPr bwMode="auto">
          <a:xfrm>
            <a:off x="-8438147" y="5347937"/>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•Welcome to Forensics • Mr. Hensel</a:t>
            </a:r>
          </a:p>
        </p:txBody>
      </p:sp>
      <p:sp>
        <p:nvSpPr>
          <p:cNvPr id="16" name="Rounded Rectangle 15"/>
          <p:cNvSpPr/>
          <p:nvPr/>
        </p:nvSpPr>
        <p:spPr>
          <a:xfrm>
            <a:off x="7088588" y="2704799"/>
            <a:ext cx="1897230" cy="1491666"/>
          </a:xfrm>
          <a:prstGeom prst="roundRect">
            <a:avLst>
              <a:gd name="adj" fmla="val 10000"/>
            </a:avLst>
          </a:prstGeom>
          <a:blipFill rotWithShape="0">
            <a:blip r:embed="rId9"/>
            <a:stretch>
              <a:fillRect/>
            </a:stretch>
          </a:blipFill>
          <a:ln>
            <a:noFill/>
          </a:ln>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sp>
        <p:nvSpPr>
          <p:cNvPr id="17" name="Rounded Rectangle 16"/>
          <p:cNvSpPr/>
          <p:nvPr/>
        </p:nvSpPr>
        <p:spPr>
          <a:xfrm>
            <a:off x="619125" y="1716347"/>
            <a:ext cx="1962150" cy="1463592"/>
          </a:xfrm>
          <a:prstGeom prst="roundRect">
            <a:avLst>
              <a:gd name="adj" fmla="val 10000"/>
            </a:avLst>
          </a:prstGeom>
          <a:blipFill rotWithShape="0">
            <a:blip r:embed="rId11"/>
            <a:stretch>
              <a:fillRect/>
            </a:stretch>
          </a:blipFill>
          <a:ln>
            <a:noFill/>
          </a:ln>
        </p:spPr>
        <p:style>
          <a:lnRef idx="2">
            <a:schemeClr val="accent2">
              <a:shade val="80000"/>
              <a:hueOff val="0"/>
              <a:satOff val="0"/>
              <a:lumOff val="0"/>
              <a:alphaOff val="0"/>
            </a:schemeClr>
          </a:lnRef>
          <a:fillRef idx="1">
            <a:scrgbClr r="0" g="0" b="0"/>
          </a:fillRef>
          <a:effectRef idx="0">
            <a:schemeClr val="accent2">
              <a:tint val="40000"/>
              <a:hueOff val="0"/>
              <a:satOff val="0"/>
              <a:lumOff val="0"/>
              <a:alphaOff val="0"/>
            </a:schemeClr>
          </a:effectRef>
          <a:fontRef idx="minor">
            <a:schemeClr val="lt1">
              <a:hueOff val="0"/>
              <a:satOff val="0"/>
              <a:lumOff val="0"/>
              <a:alphaOff val="0"/>
            </a:schemeClr>
          </a:fontRef>
        </p:style>
      </p:sp>
      <p:pic>
        <p:nvPicPr>
          <p:cNvPr id="18" name="video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cstate="print"/>
          <a:stretch>
            <a:fillRect/>
          </a:stretch>
        </p:blipFill>
        <p:spPr>
          <a:xfrm>
            <a:off x="3146256" y="2704799"/>
            <a:ext cx="2797343" cy="2098007"/>
          </a:xfrm>
          <a:prstGeom prst="rect">
            <a:avLst/>
          </a:prstGeom>
          <a:ln>
            <a:noFill/>
          </a:ln>
          <a:effectLst>
            <a:outerShdw blurRad="190500" algn="tl" rotWithShape="0">
              <a:srgbClr val="000000">
                <a:alpha val="70000"/>
              </a:srgbClr>
            </a:outerShdw>
          </a:effectLst>
        </p:spPr>
      </p:pic>
      <p:sp>
        <p:nvSpPr>
          <p:cNvPr id="19" name="Rectangle 2"/>
          <p:cNvSpPr txBox="1">
            <a:spLocks noChangeArrowheads="1"/>
          </p:cNvSpPr>
          <p:nvPr/>
        </p:nvSpPr>
        <p:spPr>
          <a:xfrm>
            <a:off x="0" y="32084"/>
            <a:ext cx="9296400" cy="1646288"/>
          </a:xfrm>
          <a:prstGeom prst="rect">
            <a:avLst/>
          </a:prstGeom>
        </p:spPr>
        <p:txBody>
          <a:bodyPr/>
          <a:lst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Bookman Old Style" pitchFamily="18" charset="0"/>
              </a:defRPr>
            </a:lvl2pPr>
            <a:lvl3pPr algn="l" rtl="0" fontAlgn="base">
              <a:spcBef>
                <a:spcPct val="0"/>
              </a:spcBef>
              <a:spcAft>
                <a:spcPct val="0"/>
              </a:spcAft>
              <a:defRPr sz="3200">
                <a:solidFill>
                  <a:schemeClr val="tx2"/>
                </a:solidFill>
                <a:latin typeface="Bookman Old Style" pitchFamily="18" charset="0"/>
              </a:defRPr>
            </a:lvl3pPr>
            <a:lvl4pPr algn="l" rtl="0" fontAlgn="base">
              <a:spcBef>
                <a:spcPct val="0"/>
              </a:spcBef>
              <a:spcAft>
                <a:spcPct val="0"/>
              </a:spcAft>
              <a:defRPr sz="3200">
                <a:solidFill>
                  <a:schemeClr val="tx2"/>
                </a:solidFill>
                <a:latin typeface="Bookman Old Style" pitchFamily="18" charset="0"/>
              </a:defRPr>
            </a:lvl4pPr>
            <a:lvl5pPr algn="l" rtl="0" fontAlgn="base">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a:lstStyle>
          <a:p>
            <a:r>
              <a:rPr lang="en-US" sz="2400" b="0" dirty="0">
                <a:solidFill>
                  <a:srgbClr val="FF0000"/>
                </a:solidFill>
              </a:rPr>
              <a:t>Task </a:t>
            </a:r>
            <a:r>
              <a:rPr lang="en-US" sz="2400" b="0" dirty="0" smtClean="0">
                <a:solidFill>
                  <a:srgbClr val="FF0000"/>
                </a:solidFill>
              </a:rPr>
              <a:t>10 (highly </a:t>
            </a:r>
            <a:r>
              <a:rPr lang="en-US" sz="2400" b="0" dirty="0">
                <a:solidFill>
                  <a:srgbClr val="FF0000"/>
                </a:solidFill>
              </a:rPr>
              <a:t>advanced):  (1) Create a scrolling text, (2) Create and trim the videos to make a header, (3) Make a title, and (4) Add footsteps sound</a:t>
            </a:r>
            <a:r>
              <a:rPr lang="en-US" sz="2400" b="0" dirty="0" smtClean="0">
                <a:solidFill>
                  <a:schemeClr val="tx1"/>
                </a:solidFill>
              </a:rPr>
              <a:t>.  (</a:t>
            </a:r>
            <a:r>
              <a:rPr lang="en-US" sz="2400" b="0" dirty="0" smtClean="0">
                <a:solidFill>
                  <a:schemeClr val="tx1"/>
                </a:solidFill>
                <a:hlinkClick r:id="rId13"/>
              </a:rPr>
              <a:t>Click here </a:t>
            </a:r>
            <a:r>
              <a:rPr lang="en-US" sz="2400" b="0" dirty="0" smtClean="0">
                <a:solidFill>
                  <a:schemeClr val="tx1"/>
                </a:solidFill>
              </a:rPr>
              <a:t>for a silent video tutorial.)</a:t>
            </a:r>
            <a:endParaRPr lang="en-US" sz="2400" b="0" dirty="0">
              <a:solidFill>
                <a:schemeClr val="tx1"/>
              </a:solidFill>
            </a:endParaRPr>
          </a:p>
        </p:txBody>
      </p:sp>
    </p:spTree>
    <p:extLst>
      <p:ext uri="{BB962C8B-B14F-4D97-AF65-F5344CB8AC3E}">
        <p14:creationId xmlns:p14="http://schemas.microsoft.com/office/powerpoint/2010/main" val="172466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0" fill="hold"/>
                                        <p:tgtEl>
                                          <p:spTgt spid="8"/>
                                        </p:tgtEl>
                                        <p:attrNameLst>
                                          <p:attrName>ppt_x</p:attrName>
                                        </p:attrNameLst>
                                      </p:cBhvr>
                                      <p:tavLst>
                                        <p:tav tm="0">
                                          <p:val>
                                            <p:strVal val="#ppt_x"/>
                                          </p:val>
                                        </p:tav>
                                        <p:tav tm="100000">
                                          <p:val>
                                            <p:strVal val="#ppt_x"/>
                                          </p:val>
                                        </p:tav>
                                      </p:tavLst>
                                    </p:anim>
                                    <p:anim calcmode="lin" valueType="num">
                                      <p:cBhvr>
                                        <p:cTn id="8" dur="15000" fill="hold"/>
                                        <p:tgtEl>
                                          <p:spTgt spid="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9" repeatCount="3000" fill="hold" display="0">
                  <p:stCondLst>
                    <p:cond delay="indefinite"/>
                  </p:stCondLst>
                  <p:endCondLst>
                    <p:cond evt="onPrev" delay="0">
                      <p:tgtEl>
                        <p:sldTgt/>
                      </p:tgtEl>
                    </p:cond>
                    <p:cond evt="onStopAudio" delay="0">
                      <p:tgtEl>
                        <p:sldTgt/>
                      </p:tgtEl>
                    </p:cond>
                  </p:endCondLst>
                </p:cTn>
                <p:tgtEl>
                  <p:spTgt spid="7"/>
                </p:tgtEl>
              </p:cMediaNode>
            </p:audio>
            <p:video fullScrn="1">
              <p:cMediaNode>
                <p:cTn id="10" fill="hold" display="0">
                  <p:stCondLst>
                    <p:cond delay="indefinite"/>
                  </p:stCondLst>
                  <p:endCondLst>
                    <p:cond evt="onNext" delay="0">
                      <p:tgtEl>
                        <p:sldTgt/>
                      </p:tgtEl>
                    </p:cond>
                    <p:cond evt="onPrev" delay="0">
                      <p:tgtEl>
                        <p:sldTgt/>
                      </p:tgtEl>
                    </p:cond>
                  </p:endCondLst>
                </p:cTn>
                <p:tgtEl>
                  <p:spTgt spid="18"/>
                </p:tgtEl>
              </p:cMediaNode>
            </p:video>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quarter"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25CD6A6-23A0-4CB4-B136-1C963D177167}" type="slidenum">
              <a:rPr lang="en-US"/>
              <a:pPr>
                <a:defRPr/>
              </a:pPr>
              <a:t>56</a:t>
            </a:fld>
            <a:endParaRPr lang="en-US" dirty="0"/>
          </a:p>
        </p:txBody>
      </p:sp>
      <p:sp>
        <p:nvSpPr>
          <p:cNvPr id="2" name="Title 1"/>
          <p:cNvSpPr>
            <a:spLocks noGrp="1"/>
          </p:cNvSpPr>
          <p:nvPr>
            <p:ph type="title"/>
          </p:nvPr>
        </p:nvSpPr>
        <p:spPr>
          <a:xfrm>
            <a:off x="304800" y="0"/>
            <a:ext cx="8763000" cy="914400"/>
          </a:xfrm>
          <a:solidFill>
            <a:schemeClr val="bg1"/>
          </a:solidFill>
        </p:spPr>
        <p:txBody>
          <a:bodyPr/>
          <a:lstStyle/>
          <a:p>
            <a:r>
              <a:rPr lang="en-US" sz="2400" dirty="0" smtClean="0">
                <a:solidFill>
                  <a:srgbClr val="FF0000"/>
                </a:solidFill>
              </a:rPr>
              <a:t>Task 11(highly advanced</a:t>
            </a:r>
            <a:r>
              <a:rPr lang="en-US" sz="2400" dirty="0">
                <a:solidFill>
                  <a:srgbClr val="FF0000"/>
                </a:solidFill>
              </a:rPr>
              <a:t>):  </a:t>
            </a:r>
            <a:r>
              <a:rPr lang="en-US" sz="2400" dirty="0" smtClean="0">
                <a:solidFill>
                  <a:srgbClr val="FF0000"/>
                </a:solidFill>
              </a:rPr>
              <a:t>Create a Google Earth screencast and insert the video into this slide.</a:t>
            </a:r>
            <a:endParaRPr lang="en-US" sz="2400" dirty="0">
              <a:solidFill>
                <a:srgbClr val="FF0000"/>
              </a:solidFill>
            </a:endParaRPr>
          </a:p>
        </p:txBody>
      </p:sp>
      <p:pic>
        <p:nvPicPr>
          <p:cNvPr id="1026" name="Picture 2" descr="http://serc.carleton.edu/images/sp/library/google_earth/google_earth_globe.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24000"/>
            <a:ext cx="3886200" cy="4034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16571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514600"/>
            <a:ext cx="6954962" cy="187741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392013"/>
            <a:ext cx="6863529" cy="191398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85" y="304800"/>
            <a:ext cx="7204877" cy="1956654"/>
          </a:xfrm>
          <a:prstGeom prst="rect">
            <a:avLst/>
          </a:prstGeom>
        </p:spPr>
      </p:pic>
    </p:spTree>
    <p:extLst>
      <p:ext uri="{BB962C8B-B14F-4D97-AF65-F5344CB8AC3E}">
        <p14:creationId xmlns:p14="http://schemas.microsoft.com/office/powerpoint/2010/main" val="8102896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8ABBAE4-E954-42AB-B3CB-9E1B7D6EEA07}" type="slidenum">
              <a:rPr lang="en-US" smtClean="0">
                <a:solidFill>
                  <a:prstClr val="black">
                    <a:tint val="75000"/>
                  </a:prstClr>
                </a:solidFill>
              </a:rPr>
              <a:pPr>
                <a:defRPr/>
              </a:pPr>
              <a:t>7</a:t>
            </a:fld>
            <a:endParaRPr lang="en-US" dirty="0">
              <a:solidFill>
                <a:prstClr val="black">
                  <a:tint val="75000"/>
                </a:prstClr>
              </a:solidFill>
            </a:endParaRPr>
          </a:p>
        </p:txBody>
      </p:sp>
      <p:pic>
        <p:nvPicPr>
          <p:cNvPr id="2051" name="Picture 3" descr="C:\Users\jjaffe\Desktop\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428" y="5105400"/>
            <a:ext cx="5980113"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jaffe\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0" y="488843"/>
            <a:ext cx="4364037" cy="85883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jjaffe\Desktop\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4862" y="1347680"/>
            <a:ext cx="5529263" cy="13287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jaffe\Desktop\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311" y="2362200"/>
            <a:ext cx="5991225" cy="14811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6421" y="3489655"/>
            <a:ext cx="3181849" cy="1621402"/>
          </a:xfrm>
          <a:prstGeom prst="rect">
            <a:avLst/>
          </a:prstGeom>
        </p:spPr>
      </p:pic>
    </p:spTree>
    <p:extLst>
      <p:ext uri="{BB962C8B-B14F-4D97-AF65-F5344CB8AC3E}">
        <p14:creationId xmlns:p14="http://schemas.microsoft.com/office/powerpoint/2010/main" val="6058305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anim calcmode="lin" valueType="num">
                                      <p:cBhvr>
                                        <p:cTn id="10" dur="500" fill="hold"/>
                                        <p:tgtEl>
                                          <p:spTgt spid="2052"/>
                                        </p:tgtEl>
                                        <p:attrNameLst>
                                          <p:attrName>ppt_x</p:attrName>
                                        </p:attrNameLst>
                                      </p:cBhvr>
                                      <p:tavLst>
                                        <p:tav tm="0">
                                          <p:val>
                                            <p:fltVal val="0.5"/>
                                          </p:val>
                                        </p:tav>
                                        <p:tav tm="100000">
                                          <p:val>
                                            <p:strVal val="#ppt_x"/>
                                          </p:val>
                                        </p:tav>
                                      </p:tavLst>
                                    </p:anim>
                                    <p:anim calcmode="lin" valueType="num">
                                      <p:cBhvr>
                                        <p:cTn id="11" dur="500" fill="hold"/>
                                        <p:tgtEl>
                                          <p:spTgt spid="205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2053"/>
                                        </p:tgtEl>
                                        <p:attrNameLst>
                                          <p:attrName>style.visibility</p:attrName>
                                        </p:attrNameLst>
                                      </p:cBhvr>
                                      <p:to>
                                        <p:strVal val="visible"/>
                                      </p:to>
                                    </p:set>
                                    <p:anim calcmode="lin" valueType="num">
                                      <p:cBhvr>
                                        <p:cTn id="16" dur="500" fill="hold"/>
                                        <p:tgtEl>
                                          <p:spTgt spid="2053"/>
                                        </p:tgtEl>
                                        <p:attrNameLst>
                                          <p:attrName>ppt_w</p:attrName>
                                        </p:attrNameLst>
                                      </p:cBhvr>
                                      <p:tavLst>
                                        <p:tav tm="0">
                                          <p:val>
                                            <p:fltVal val="0"/>
                                          </p:val>
                                        </p:tav>
                                        <p:tav tm="100000">
                                          <p:val>
                                            <p:strVal val="#ppt_w"/>
                                          </p:val>
                                        </p:tav>
                                      </p:tavLst>
                                    </p:anim>
                                    <p:anim calcmode="lin" valueType="num">
                                      <p:cBhvr>
                                        <p:cTn id="17" dur="500" fill="hold"/>
                                        <p:tgtEl>
                                          <p:spTgt spid="2053"/>
                                        </p:tgtEl>
                                        <p:attrNameLst>
                                          <p:attrName>ppt_h</p:attrName>
                                        </p:attrNameLst>
                                      </p:cBhvr>
                                      <p:tavLst>
                                        <p:tav tm="0">
                                          <p:val>
                                            <p:fltVal val="0"/>
                                          </p:val>
                                        </p:tav>
                                        <p:tav tm="100000">
                                          <p:val>
                                            <p:strVal val="#ppt_h"/>
                                          </p:val>
                                        </p:tav>
                                      </p:tavLst>
                                    </p:anim>
                                    <p:animEffect transition="in" filter="fade">
                                      <p:cBhvr>
                                        <p:cTn id="18" dur="500"/>
                                        <p:tgtEl>
                                          <p:spTgt spid="2053"/>
                                        </p:tgtEl>
                                      </p:cBhvr>
                                    </p:animEffect>
                                    <p:anim calcmode="lin" valueType="num">
                                      <p:cBhvr>
                                        <p:cTn id="19" dur="500" fill="hold"/>
                                        <p:tgtEl>
                                          <p:spTgt spid="2053"/>
                                        </p:tgtEl>
                                        <p:attrNameLst>
                                          <p:attrName>ppt_x</p:attrName>
                                        </p:attrNameLst>
                                      </p:cBhvr>
                                      <p:tavLst>
                                        <p:tav tm="0">
                                          <p:val>
                                            <p:fltVal val="0.5"/>
                                          </p:val>
                                        </p:tav>
                                        <p:tav tm="100000">
                                          <p:val>
                                            <p:strVal val="#ppt_x"/>
                                          </p:val>
                                        </p:tav>
                                      </p:tavLst>
                                    </p:anim>
                                    <p:anim calcmode="lin" valueType="num">
                                      <p:cBhvr>
                                        <p:cTn id="20" dur="500" fill="hold"/>
                                        <p:tgtEl>
                                          <p:spTgt spid="2053"/>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p:cTn id="25" dur="500" fill="hold"/>
                                        <p:tgtEl>
                                          <p:spTgt spid="2054"/>
                                        </p:tgtEl>
                                        <p:attrNameLst>
                                          <p:attrName>ppt_w</p:attrName>
                                        </p:attrNameLst>
                                      </p:cBhvr>
                                      <p:tavLst>
                                        <p:tav tm="0">
                                          <p:val>
                                            <p:fltVal val="0"/>
                                          </p:val>
                                        </p:tav>
                                        <p:tav tm="100000">
                                          <p:val>
                                            <p:strVal val="#ppt_w"/>
                                          </p:val>
                                        </p:tav>
                                      </p:tavLst>
                                    </p:anim>
                                    <p:anim calcmode="lin" valueType="num">
                                      <p:cBhvr>
                                        <p:cTn id="26" dur="500" fill="hold"/>
                                        <p:tgtEl>
                                          <p:spTgt spid="2054"/>
                                        </p:tgtEl>
                                        <p:attrNameLst>
                                          <p:attrName>ppt_h</p:attrName>
                                        </p:attrNameLst>
                                      </p:cBhvr>
                                      <p:tavLst>
                                        <p:tav tm="0">
                                          <p:val>
                                            <p:fltVal val="0"/>
                                          </p:val>
                                        </p:tav>
                                        <p:tav tm="100000">
                                          <p:val>
                                            <p:strVal val="#ppt_h"/>
                                          </p:val>
                                        </p:tav>
                                      </p:tavLst>
                                    </p:anim>
                                    <p:animEffect transition="in" filter="fade">
                                      <p:cBhvr>
                                        <p:cTn id="27" dur="500"/>
                                        <p:tgtEl>
                                          <p:spTgt spid="2054"/>
                                        </p:tgtEl>
                                      </p:cBhvr>
                                    </p:animEffect>
                                    <p:anim calcmode="lin" valueType="num">
                                      <p:cBhvr>
                                        <p:cTn id="28" dur="500" fill="hold"/>
                                        <p:tgtEl>
                                          <p:spTgt spid="2054"/>
                                        </p:tgtEl>
                                        <p:attrNameLst>
                                          <p:attrName>ppt_x</p:attrName>
                                        </p:attrNameLst>
                                      </p:cBhvr>
                                      <p:tavLst>
                                        <p:tav tm="0">
                                          <p:val>
                                            <p:fltVal val="0.5"/>
                                          </p:val>
                                        </p:tav>
                                        <p:tav tm="100000">
                                          <p:val>
                                            <p:strVal val="#ppt_x"/>
                                          </p:val>
                                        </p:tav>
                                      </p:tavLst>
                                    </p:anim>
                                    <p:anim calcmode="lin" valueType="num">
                                      <p:cBhvr>
                                        <p:cTn id="29" dur="500" fill="hold"/>
                                        <p:tgtEl>
                                          <p:spTgt spid="2054"/>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anim calcmode="lin" valueType="num">
                                      <p:cBhvr>
                                        <p:cTn id="37" dur="500" fill="hold"/>
                                        <p:tgtEl>
                                          <p:spTgt spid="2"/>
                                        </p:tgtEl>
                                        <p:attrNameLst>
                                          <p:attrName>ppt_x</p:attrName>
                                        </p:attrNameLst>
                                      </p:cBhvr>
                                      <p:tavLst>
                                        <p:tav tm="0">
                                          <p:val>
                                            <p:fltVal val="0.5"/>
                                          </p:val>
                                        </p:tav>
                                        <p:tav tm="100000">
                                          <p:val>
                                            <p:strVal val="#ppt_x"/>
                                          </p:val>
                                        </p:tav>
                                      </p:tavLst>
                                    </p:anim>
                                    <p:anim calcmode="lin" valueType="num">
                                      <p:cBhvr>
                                        <p:cTn id="38"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528" fill="hold" nodeType="clickEffect">
                                  <p:stCondLst>
                                    <p:cond delay="0"/>
                                  </p:stCondLst>
                                  <p:childTnLst>
                                    <p:set>
                                      <p:cBhvr>
                                        <p:cTn id="42" dur="1" fill="hold">
                                          <p:stCondLst>
                                            <p:cond delay="0"/>
                                          </p:stCondLst>
                                        </p:cTn>
                                        <p:tgtEl>
                                          <p:spTgt spid="2051"/>
                                        </p:tgtEl>
                                        <p:attrNameLst>
                                          <p:attrName>style.visibility</p:attrName>
                                        </p:attrNameLst>
                                      </p:cBhvr>
                                      <p:to>
                                        <p:strVal val="visible"/>
                                      </p:to>
                                    </p:set>
                                    <p:anim calcmode="lin" valueType="num">
                                      <p:cBhvr>
                                        <p:cTn id="43" dur="500" fill="hold"/>
                                        <p:tgtEl>
                                          <p:spTgt spid="2051"/>
                                        </p:tgtEl>
                                        <p:attrNameLst>
                                          <p:attrName>ppt_w</p:attrName>
                                        </p:attrNameLst>
                                      </p:cBhvr>
                                      <p:tavLst>
                                        <p:tav tm="0">
                                          <p:val>
                                            <p:fltVal val="0"/>
                                          </p:val>
                                        </p:tav>
                                        <p:tav tm="100000">
                                          <p:val>
                                            <p:strVal val="#ppt_w"/>
                                          </p:val>
                                        </p:tav>
                                      </p:tavLst>
                                    </p:anim>
                                    <p:anim calcmode="lin" valueType="num">
                                      <p:cBhvr>
                                        <p:cTn id="44" dur="500" fill="hold"/>
                                        <p:tgtEl>
                                          <p:spTgt spid="2051"/>
                                        </p:tgtEl>
                                        <p:attrNameLst>
                                          <p:attrName>ppt_h</p:attrName>
                                        </p:attrNameLst>
                                      </p:cBhvr>
                                      <p:tavLst>
                                        <p:tav tm="0">
                                          <p:val>
                                            <p:fltVal val="0"/>
                                          </p:val>
                                        </p:tav>
                                        <p:tav tm="100000">
                                          <p:val>
                                            <p:strVal val="#ppt_h"/>
                                          </p:val>
                                        </p:tav>
                                      </p:tavLst>
                                    </p:anim>
                                    <p:animEffect transition="in" filter="fade">
                                      <p:cBhvr>
                                        <p:cTn id="45" dur="500"/>
                                        <p:tgtEl>
                                          <p:spTgt spid="2051"/>
                                        </p:tgtEl>
                                      </p:cBhvr>
                                    </p:animEffect>
                                    <p:anim calcmode="lin" valueType="num">
                                      <p:cBhvr>
                                        <p:cTn id="46" dur="500" fill="hold"/>
                                        <p:tgtEl>
                                          <p:spTgt spid="2051"/>
                                        </p:tgtEl>
                                        <p:attrNameLst>
                                          <p:attrName>ppt_x</p:attrName>
                                        </p:attrNameLst>
                                      </p:cBhvr>
                                      <p:tavLst>
                                        <p:tav tm="0">
                                          <p:val>
                                            <p:fltVal val="0.5"/>
                                          </p:val>
                                        </p:tav>
                                        <p:tav tm="100000">
                                          <p:val>
                                            <p:strVal val="#ppt_x"/>
                                          </p:val>
                                        </p:tav>
                                      </p:tavLst>
                                    </p:anim>
                                    <p:anim calcmode="lin" valueType="num">
                                      <p:cBhvr>
                                        <p:cTn id="47" dur="500" fill="hold"/>
                                        <p:tgtEl>
                                          <p:spTgt spid="205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50381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743200"/>
            <a:ext cx="3313355" cy="1702160"/>
          </a:xfrm>
        </p:spPr>
        <p:txBody>
          <a:bodyPr>
            <a:normAutofit fontScale="90000"/>
          </a:bodyPr>
          <a:lstStyle/>
          <a:p>
            <a:r>
              <a:rPr lang="en-US" dirty="0" smtClean="0">
                <a:latin typeface="Times New Roman" pitchFamily="18" charset="0"/>
                <a:cs typeface="Times New Roman" pitchFamily="18" charset="0"/>
              </a:rPr>
              <a:t>How does the Amazon Rainforest affect the planet?</a:t>
            </a: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4800600" y="4572000"/>
            <a:ext cx="3309803" cy="1260629"/>
          </a:xfrm>
        </p:spPr>
        <p:txBody>
          <a:bodyPr/>
          <a:lstStyle/>
          <a:p>
            <a:r>
              <a:rPr lang="en-US" dirty="0" smtClean="0">
                <a:solidFill>
                  <a:schemeClr val="tx1"/>
                </a:solidFill>
              </a:rPr>
              <a:t>By:</a:t>
            </a:r>
            <a:endParaRPr lang="en-US" dirty="0">
              <a:solidFill>
                <a:schemeClr val="tx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78602">
            <a:off x="591215" y="361860"/>
            <a:ext cx="2785675" cy="299434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74">
            <a:off x="254307" y="3842204"/>
            <a:ext cx="4098727"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slide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6248400"/>
            <a:ext cx="609600" cy="609600"/>
          </a:xfrm>
          <a:prstGeom prst="rect">
            <a:avLst/>
          </a:prstGeom>
        </p:spPr>
      </p:pic>
      <p:pic>
        <p:nvPicPr>
          <p:cNvPr id="307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219" r="3126" b="15422"/>
          <a:stretch/>
        </p:blipFill>
        <p:spPr bwMode="auto">
          <a:xfrm>
            <a:off x="3918857" y="687284"/>
            <a:ext cx="4643252" cy="515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5867400" y="945077"/>
            <a:ext cx="2438400" cy="0"/>
          </a:xfrm>
          <a:prstGeom prst="line">
            <a:avLst/>
          </a:prstGeom>
          <a:ln>
            <a:solidFill>
              <a:srgbClr val="FF0000"/>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495455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151" fill="hold"/>
                                        <p:tgtEl>
                                          <p:spTgt spid="4"/>
                                        </p:tgtEl>
                                      </p:cBhvr>
                                    </p:cmd>
                                  </p:childTnLst>
                                </p:cTn>
                              </p:par>
                              <p:par>
                                <p:cTn id="7" presetID="10" presetClass="entr" presetSubtype="0" fill="hold" nodeType="withEffect">
                                  <p:stCondLst>
                                    <p:cond delay="7750"/>
                                  </p:stCondLst>
                                  <p:childTnLst>
                                    <p:set>
                                      <p:cBhvr>
                                        <p:cTn id="8" dur="1" fill="hold">
                                          <p:stCondLst>
                                            <p:cond delay="0"/>
                                          </p:stCondLst>
                                        </p:cTn>
                                        <p:tgtEl>
                                          <p:spTgt spid="3074"/>
                                        </p:tgtEl>
                                        <p:attrNameLst>
                                          <p:attrName>style.visibility</p:attrName>
                                        </p:attrNameLst>
                                      </p:cBhvr>
                                      <p:to>
                                        <p:strVal val="visible"/>
                                      </p:to>
                                    </p:set>
                                    <p:animEffect transition="in" filter="fade">
                                      <p:cBhvr>
                                        <p:cTn id="9" dur="1250"/>
                                        <p:tgtEl>
                                          <p:spTgt spid="3074"/>
                                        </p:tgtEl>
                                      </p:cBhvr>
                                    </p:animEffect>
                                  </p:childTnLst>
                                </p:cTn>
                              </p:par>
                              <p:par>
                                <p:cTn id="10" presetID="10" presetClass="entr" presetSubtype="0" fill="hold" nodeType="withEffect">
                                  <p:stCondLst>
                                    <p:cond delay="33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rigin">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2C4990334872459569D999A0B6D615" ma:contentTypeVersion="1" ma:contentTypeDescription="Create a new document." ma:contentTypeScope="" ma:versionID="b07ddb4e21128c3770f466280deee284">
  <xsd:schema xmlns:xsd="http://www.w3.org/2001/XMLSchema" xmlns:xs="http://www.w3.org/2001/XMLSchema" xmlns:p="http://schemas.microsoft.com/office/2006/metadata/properties" xmlns:ns3="be5c06a9-6c48-4a27-b68b-35de5f21ec27" targetNamespace="http://schemas.microsoft.com/office/2006/metadata/properties" ma:root="true" ma:fieldsID="0563e1d60893a885b1b436ea9a3d673d" ns3:_="">
    <xsd:import namespace="be5c06a9-6c48-4a27-b68b-35de5f21ec27"/>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5c06a9-6c48-4a27-b68b-35de5f21ec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version>
  <revision id="1.0.37047.0"/>
</version>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6FA306-0301-4387-BA98-61C7D0F6ED3D}">
  <ds:schemaRefs>
    <ds:schemaRef ds:uri="http://purl.org/dc/dcmitype/"/>
    <ds:schemaRef ds:uri="http://schemas.microsoft.com/office/2006/documentManagement/types"/>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be5c06a9-6c48-4a27-b68b-35de5f21ec27"/>
    <ds:schemaRef ds:uri="http://schemas.microsoft.com/office/2006/metadata/properties"/>
  </ds:schemaRefs>
</ds:datastoreItem>
</file>

<file path=customXml/itemProps2.xml><?xml version="1.0" encoding="utf-8"?>
<ds:datastoreItem xmlns:ds="http://schemas.openxmlformats.org/officeDocument/2006/customXml" ds:itemID="{8250FED4-D96D-492E-8ED2-F18A639179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5c06a9-6c48-4a27-b68b-35de5f21ec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F4D78D-9693-4C66-AE09-BAC0F70838B7}">
  <ds:schemaRefs/>
</ds:datastoreItem>
</file>

<file path=customXml/itemProps4.xml><?xml version="1.0" encoding="utf-8"?>
<ds:datastoreItem xmlns:ds="http://schemas.openxmlformats.org/officeDocument/2006/customXml" ds:itemID="{4663C89B-A615-4EA8-AC48-CF8C42F588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Origin</Template>
  <TotalTime>7595</TotalTime>
  <Words>2186</Words>
  <Application>Microsoft Office PowerPoint</Application>
  <PresentationFormat>On-screen Show (4:3)</PresentationFormat>
  <Paragraphs>557</Paragraphs>
  <Slides>56</Slides>
  <Notes>56</Notes>
  <HiddenSlides>4</HiddenSlides>
  <MMClips>16</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56</vt:i4>
      </vt:variant>
    </vt:vector>
  </HeadingPairs>
  <TitlesOfParts>
    <vt:vector size="73" baseType="lpstr">
      <vt:lpstr>Arial</vt:lpstr>
      <vt:lpstr>Bookman Old Style</vt:lpstr>
      <vt:lpstr>Calibri</vt:lpstr>
      <vt:lpstr>Century Gothic</vt:lpstr>
      <vt:lpstr>Comic Sans MS</vt:lpstr>
      <vt:lpstr>Gill Sans MT</vt:lpstr>
      <vt:lpstr>Gill Sans MT Condensed</vt:lpstr>
      <vt:lpstr>GrilledCheese BTN Cn</vt:lpstr>
      <vt:lpstr>Tahoma</vt:lpstr>
      <vt:lpstr>Times New Roman</vt:lpstr>
      <vt:lpstr>Wingdings</vt:lpstr>
      <vt:lpstr>Wingdings 2</vt:lpstr>
      <vt:lpstr>Wingdings 3</vt:lpstr>
      <vt:lpstr>Origin</vt:lpstr>
      <vt:lpstr>Office Theme</vt:lpstr>
      <vt:lpstr>Austin</vt:lpstr>
      <vt:lpstr>Composite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the Amazon Rainforest affect the planet?</vt:lpstr>
      <vt:lpstr>PowerPoint Presentation</vt:lpstr>
      <vt:lpstr>Trees and Plants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Titanic</vt:lpstr>
      <vt:lpstr>PowerPoint Presentation</vt:lpstr>
      <vt:lpstr>PowerPoint Presentation</vt:lpstr>
      <vt:lpstr>PowerPoint Presentation</vt:lpstr>
      <vt:lpstr>PowerPoint Presentation</vt:lpstr>
      <vt:lpstr>PowerPoint Presentation</vt:lpstr>
      <vt:lpstr>PowerPoint Presentation</vt:lpstr>
      <vt:lpstr>Can you catch a perpetrator? </vt:lpstr>
      <vt:lpstr>Can you catch a perpetrator? </vt:lpstr>
      <vt:lpstr>How does the FBI use footprints to catch perpetrators? </vt:lpstr>
      <vt:lpstr>Location FBI</vt:lpstr>
      <vt:lpstr>Forms of Footwear Impressions</vt:lpstr>
      <vt:lpstr>Forms of Footwear Impressions</vt:lpstr>
      <vt:lpstr>Information from Footwear Impressions</vt:lpstr>
      <vt:lpstr>PowerPoint Presentation</vt:lpstr>
      <vt:lpstr>PowerPoint Presentation</vt:lpstr>
      <vt:lpstr>Examination Process                                Duration~0:35</vt:lpstr>
      <vt:lpstr>How does the FBI use footprints to catch perpetrators? </vt:lpstr>
      <vt:lpstr>PowerPoint Presentation</vt:lpstr>
      <vt:lpstr>PowerPoint Presentation</vt:lpstr>
      <vt:lpstr>PowerPoint Presentation</vt:lpstr>
      <vt:lpstr>PowerPoint Presentation</vt:lpstr>
      <vt:lpstr>Task 1(easy):  Try to remove the white background from these images.</vt:lpstr>
      <vt:lpstr>Task 2(easy):  Using the Format Painter tool duplicate the style of Image 1 onto the other images.</vt:lpstr>
      <vt:lpstr>Task 3(easy):  Try to duplicate Image 1 in the blue circle.  You can not copy and paste.</vt:lpstr>
      <vt:lpstr>Task 4(easy):  Try to draw on the images with the Pen tool.</vt:lpstr>
      <vt:lpstr>Task 5(intermediate):  Try to create animated triggers with the images below.  Make the images the trigger.</vt:lpstr>
      <vt:lpstr>Task 6(intermediate):  Change the bulleted list into a graphic organizer using SmartArt.</vt:lpstr>
      <vt:lpstr>Task 7(highly advanced):  Insert any video into this slide.  Try to find a short clip if possible.</vt:lpstr>
      <vt:lpstr>Task 8(advanced):  (1) Trim this video to 30 seconds, (2) Change the first frame that is viewed using a Poster Frame.</vt:lpstr>
      <vt:lpstr>PowerPoint Presentation</vt:lpstr>
      <vt:lpstr>PowerPoint Presentation</vt:lpstr>
      <vt:lpstr>PowerPoint Presentation</vt:lpstr>
      <vt:lpstr>PowerPoint Presentation</vt:lpstr>
      <vt:lpstr>Task 11(highly advanced):  Create a Google Earth screencast and insert the video into this slide.</vt:lpstr>
    </vt:vector>
  </TitlesOfParts>
  <Company>Peru State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Peru State College</dc:creator>
  <cp:keywords>sas</cp:keywords>
  <cp:lastModifiedBy>JAFFE, JASON</cp:lastModifiedBy>
  <cp:revision>352</cp:revision>
  <cp:lastPrinted>2013-11-19T13:03:40Z</cp:lastPrinted>
  <dcterms:created xsi:type="dcterms:W3CDTF">2004-10-23T14:05:14Z</dcterms:created>
  <dcterms:modified xsi:type="dcterms:W3CDTF">2014-12-03T02:12:21Z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0x0101009B2C4990334872459569D999A0B6D615</vt:lpwstr>
  </property>
  <property fmtid="{D5CDD505-2E9C-101B-9397-08002B2CF9AE}" pid="3" name="IsMyDocuments">
    <vt:bool>true</vt:bool>
  </property>
</Properties>
</file>